
<file path=[Content_Types].xml><?xml version="1.0" encoding="utf-8"?>
<Types xmlns="http://schemas.openxmlformats.org/package/2006/content-types">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diagrams/data15.xml" ContentType="application/vnd.openxmlformats-officedocument.drawingml.diagramData+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1.xml" ContentType="application/vnd.openxmlformats-officedocument.drawingml.diagramData+xml"/>
  <Override PartName="/ppt/diagrams/data13.xml" ContentType="application/vnd.openxmlformats-officedocument.drawingml.diagramData+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quickStyle15.xml" ContentType="application/vnd.openxmlformats-officedocument.drawingml.diagramStyle+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layout15.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layout11.xml" ContentType="application/vnd.openxmlformats-officedocument.drawingml.diagramLayout+xml"/>
  <Override PartName="/ppt/diagrams/colors14.xml" ContentType="application/vnd.openxmlformats-officedocument.drawingml.diagramColors+xml"/>
  <Override PartName="/ppt/diagrams/colors16.xml" ContentType="application/vnd.openxmlformats-officedocument.drawingml.diagramColor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diagrams/colors12.xml" ContentType="application/vnd.openxmlformats-officedocument.drawingml.diagramColors+xml"/>
  <Override PartName="/ppt/diagrams/data16.xml" ContentType="application/vnd.openxmlformats-officedocument.drawingml.diagramData+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diagrams/quickStyle16.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8" r:id="rId11"/>
    <p:sldId id="266" r:id="rId12"/>
    <p:sldId id="267" r:id="rId13"/>
    <p:sldId id="269" r:id="rId14"/>
    <p:sldId id="270" r:id="rId15"/>
    <p:sldId id="271" r:id="rId16"/>
  </p:sldIdLst>
  <p:sldSz cx="13716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7" autoAdjust="0"/>
    <p:restoredTop sz="94726" autoAdjust="0"/>
  </p:normalViewPr>
  <p:slideViewPr>
    <p:cSldViewPr>
      <p:cViewPr varScale="1">
        <p:scale>
          <a:sx n="54" d="100"/>
          <a:sy n="54" d="100"/>
        </p:scale>
        <p:origin x="-918" y="-90"/>
      </p:cViewPr>
      <p:guideLst>
        <p:guide orient="horz" pos="2160"/>
        <p:guide pos="432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31DDED-C864-4697-8B07-F7EEC8DE52B0}" type="doc">
      <dgm:prSet loTypeId="urn:microsoft.com/office/officeart/2005/8/layout/process5" loCatId="process" qsTypeId="urn:microsoft.com/office/officeart/2005/8/quickstyle/3d3" qsCatId="3D" csTypeId="urn:microsoft.com/office/officeart/2005/8/colors/colorful2" csCatId="colorful" phldr="1"/>
      <dgm:spPr/>
      <dgm:t>
        <a:bodyPr/>
        <a:lstStyle/>
        <a:p>
          <a:endParaRPr lang="en-US"/>
        </a:p>
      </dgm:t>
    </dgm:pt>
    <dgm:pt modelId="{27D99AFD-48C4-494B-91D3-4E6073C601BF}">
      <dgm:prSet phldrT="[Text]"/>
      <dgm:spPr/>
      <dgm:t>
        <a:bodyPr/>
        <a:lstStyle/>
        <a:p>
          <a:pPr algn="ctr"/>
          <a:r>
            <a:rPr lang="en-US" b="1" dirty="0" smtClean="0"/>
            <a:t>The Protection of </a:t>
          </a:r>
          <a:r>
            <a:rPr lang="en-US" b="1" dirty="0" smtClean="0"/>
            <a:t>workers’ rights </a:t>
          </a:r>
          <a:r>
            <a:rPr lang="en-US" b="1" dirty="0" smtClean="0"/>
            <a:t>in European Union has Strengthened.</a:t>
          </a:r>
          <a:endParaRPr lang="en-US" b="1" dirty="0"/>
        </a:p>
      </dgm:t>
    </dgm:pt>
    <dgm:pt modelId="{8F9D70E8-351C-4ADA-9730-6E84ADBA8C96}" type="parTrans" cxnId="{068CC301-57E3-4A9A-9A89-88ADC580BC19}">
      <dgm:prSet/>
      <dgm:spPr/>
      <dgm:t>
        <a:bodyPr/>
        <a:lstStyle/>
        <a:p>
          <a:pPr algn="ctr"/>
          <a:endParaRPr lang="en-US" b="1"/>
        </a:p>
      </dgm:t>
    </dgm:pt>
    <dgm:pt modelId="{C03445C5-8A89-41B8-990E-3E7B572E921C}" type="sibTrans" cxnId="{068CC301-57E3-4A9A-9A89-88ADC580BC19}">
      <dgm:prSet/>
      <dgm:spPr/>
      <dgm:t>
        <a:bodyPr/>
        <a:lstStyle/>
        <a:p>
          <a:pPr algn="ctr"/>
          <a:endParaRPr lang="en-US" b="1"/>
        </a:p>
      </dgm:t>
    </dgm:pt>
    <dgm:pt modelId="{37F35E27-E9ED-443A-B68F-355DABACDFF3}">
      <dgm:prSet phldrT="[Text]"/>
      <dgm:spPr/>
      <dgm:t>
        <a:bodyPr/>
        <a:lstStyle/>
        <a:p>
          <a:pPr algn="ctr"/>
          <a:r>
            <a:rPr lang="en-US" b="1" dirty="0" smtClean="0"/>
            <a:t>France appears to be one of the most protective system.</a:t>
          </a:r>
          <a:endParaRPr lang="en-US" b="1" dirty="0"/>
        </a:p>
      </dgm:t>
    </dgm:pt>
    <dgm:pt modelId="{D51653E3-966C-4BD3-B1FA-5B93BC7EE5C0}" type="parTrans" cxnId="{51ADC0CE-F6DF-4C99-ADC5-DDD0F787EC56}">
      <dgm:prSet/>
      <dgm:spPr/>
      <dgm:t>
        <a:bodyPr/>
        <a:lstStyle/>
        <a:p>
          <a:pPr algn="ctr"/>
          <a:endParaRPr lang="en-US" b="1"/>
        </a:p>
      </dgm:t>
    </dgm:pt>
    <dgm:pt modelId="{10B61CCC-42AA-4A23-9CEF-BFEFB85E1DEF}" type="sibTrans" cxnId="{51ADC0CE-F6DF-4C99-ADC5-DDD0F787EC56}">
      <dgm:prSet/>
      <dgm:spPr/>
      <dgm:t>
        <a:bodyPr/>
        <a:lstStyle/>
        <a:p>
          <a:pPr algn="ctr"/>
          <a:endParaRPr lang="en-US" b="1"/>
        </a:p>
      </dgm:t>
    </dgm:pt>
    <dgm:pt modelId="{FC540016-08DF-497E-BBD2-582CF3A3C61C}">
      <dgm:prSet phldrT="[Text]"/>
      <dgm:spPr/>
      <dgm:t>
        <a:bodyPr/>
        <a:lstStyle/>
        <a:p>
          <a:pPr algn="ctr"/>
          <a:r>
            <a:rPr lang="en-US" b="1" dirty="0" smtClean="0">
              <a:solidFill>
                <a:schemeClr val="tx1"/>
              </a:solidFill>
            </a:rPr>
            <a:t>Three rights as fundamentally attributed to workers in the French System</a:t>
          </a:r>
          <a:endParaRPr lang="en-US" b="1" dirty="0">
            <a:solidFill>
              <a:schemeClr val="tx1"/>
            </a:solidFill>
          </a:endParaRPr>
        </a:p>
      </dgm:t>
    </dgm:pt>
    <dgm:pt modelId="{AF6F4D49-997E-4FA1-AF0A-B94E5F1FCC9A}" type="parTrans" cxnId="{7D02733F-5836-4550-8DC7-4F4954D6BEDA}">
      <dgm:prSet/>
      <dgm:spPr/>
      <dgm:t>
        <a:bodyPr/>
        <a:lstStyle/>
        <a:p>
          <a:pPr algn="ctr"/>
          <a:endParaRPr lang="en-US" b="1"/>
        </a:p>
      </dgm:t>
    </dgm:pt>
    <dgm:pt modelId="{C8096367-3B81-4546-AAE9-E85E4481EB7E}" type="sibTrans" cxnId="{7D02733F-5836-4550-8DC7-4F4954D6BEDA}">
      <dgm:prSet/>
      <dgm:spPr/>
      <dgm:t>
        <a:bodyPr/>
        <a:lstStyle/>
        <a:p>
          <a:pPr algn="ctr"/>
          <a:endParaRPr lang="en-US" b="1"/>
        </a:p>
      </dgm:t>
    </dgm:pt>
    <dgm:pt modelId="{860CB327-4E1B-484E-91F5-A19E231FE308}">
      <dgm:prSet phldrT="[Text]"/>
      <dgm:spPr/>
      <dgm:t>
        <a:bodyPr/>
        <a:lstStyle/>
        <a:p>
          <a:pPr algn="ctr"/>
          <a:r>
            <a:rPr lang="en-US" b="1" dirty="0" smtClean="0">
              <a:solidFill>
                <a:schemeClr val="tx1"/>
              </a:solidFill>
            </a:rPr>
            <a:t>The right to association in union, the right to strike, the right to participation in management of company and </a:t>
          </a:r>
          <a:r>
            <a:rPr lang="en-US" b="1" dirty="0" smtClean="0">
              <a:solidFill>
                <a:schemeClr val="tx1"/>
              </a:solidFill>
            </a:rPr>
            <a:t>collective </a:t>
          </a:r>
          <a:r>
            <a:rPr lang="en-US" b="1" dirty="0" smtClean="0">
              <a:solidFill>
                <a:schemeClr val="tx1"/>
              </a:solidFill>
            </a:rPr>
            <a:t>bargaining</a:t>
          </a:r>
          <a:endParaRPr lang="en-US" b="1" dirty="0">
            <a:solidFill>
              <a:schemeClr val="tx1"/>
            </a:solidFill>
          </a:endParaRPr>
        </a:p>
      </dgm:t>
    </dgm:pt>
    <dgm:pt modelId="{0B80946F-D04A-4A8D-82F1-F8EF74EC3E43}" type="parTrans" cxnId="{570D1CCF-9EF4-43B0-AFDF-7B1678FC8194}">
      <dgm:prSet/>
      <dgm:spPr/>
      <dgm:t>
        <a:bodyPr/>
        <a:lstStyle/>
        <a:p>
          <a:pPr algn="ctr"/>
          <a:endParaRPr lang="en-US" b="1"/>
        </a:p>
      </dgm:t>
    </dgm:pt>
    <dgm:pt modelId="{E133488B-2986-4445-BC06-1D0F43D343B5}" type="sibTrans" cxnId="{570D1CCF-9EF4-43B0-AFDF-7B1678FC8194}">
      <dgm:prSet/>
      <dgm:spPr/>
      <dgm:t>
        <a:bodyPr/>
        <a:lstStyle/>
        <a:p>
          <a:pPr algn="ctr"/>
          <a:endParaRPr lang="en-US" b="1"/>
        </a:p>
      </dgm:t>
    </dgm:pt>
    <dgm:pt modelId="{CE5C7CA9-46A0-47A8-AE69-86531BF44286}">
      <dgm:prSet phldrT="[Text]"/>
      <dgm:spPr/>
      <dgm:t>
        <a:bodyPr/>
        <a:lstStyle/>
        <a:p>
          <a:pPr algn="ctr"/>
          <a:r>
            <a:rPr lang="en-US" b="1" dirty="0" smtClean="0">
              <a:solidFill>
                <a:schemeClr val="tx1"/>
              </a:solidFill>
            </a:rPr>
            <a:t>Besides these three rights, workers may enjoy other social </a:t>
          </a:r>
          <a:r>
            <a:rPr lang="en-US" b="1" dirty="0" smtClean="0">
              <a:solidFill>
                <a:schemeClr val="tx1"/>
              </a:solidFill>
            </a:rPr>
            <a:t>rights. The </a:t>
          </a:r>
          <a:r>
            <a:rPr lang="en-US" b="1" dirty="0" smtClean="0">
              <a:solidFill>
                <a:schemeClr val="tx1"/>
              </a:solidFill>
            </a:rPr>
            <a:t>French  Specificity is more accentuated. </a:t>
          </a:r>
          <a:endParaRPr lang="en-US" b="1" dirty="0">
            <a:solidFill>
              <a:schemeClr val="tx1"/>
            </a:solidFill>
          </a:endParaRPr>
        </a:p>
      </dgm:t>
    </dgm:pt>
    <dgm:pt modelId="{A882485B-B8CF-4934-BE73-8A2EA0EC2308}" type="parTrans" cxnId="{D49273DB-8070-4339-976A-E7B1098DC1F6}">
      <dgm:prSet/>
      <dgm:spPr/>
      <dgm:t>
        <a:bodyPr/>
        <a:lstStyle/>
        <a:p>
          <a:pPr algn="ctr"/>
          <a:endParaRPr lang="en-US" b="1"/>
        </a:p>
      </dgm:t>
    </dgm:pt>
    <dgm:pt modelId="{08ADC776-B894-4ED0-BD0C-6989D801274B}" type="sibTrans" cxnId="{D49273DB-8070-4339-976A-E7B1098DC1F6}">
      <dgm:prSet/>
      <dgm:spPr/>
      <dgm:t>
        <a:bodyPr/>
        <a:lstStyle/>
        <a:p>
          <a:pPr algn="ctr"/>
          <a:endParaRPr lang="en-US" b="1"/>
        </a:p>
      </dgm:t>
    </dgm:pt>
    <dgm:pt modelId="{D738EF0F-A654-4D7B-829A-B243EBF85CD5}" type="pres">
      <dgm:prSet presAssocID="{9E31DDED-C864-4697-8B07-F7EEC8DE52B0}" presName="diagram" presStyleCnt="0">
        <dgm:presLayoutVars>
          <dgm:dir/>
          <dgm:resizeHandles val="exact"/>
        </dgm:presLayoutVars>
      </dgm:prSet>
      <dgm:spPr/>
      <dgm:t>
        <a:bodyPr/>
        <a:lstStyle/>
        <a:p>
          <a:endParaRPr lang="en-US"/>
        </a:p>
      </dgm:t>
    </dgm:pt>
    <dgm:pt modelId="{CAF5BAE2-B197-42C0-A308-FBA9E492943B}" type="pres">
      <dgm:prSet presAssocID="{27D99AFD-48C4-494B-91D3-4E6073C601BF}" presName="node" presStyleLbl="node1" presStyleIdx="0" presStyleCnt="5">
        <dgm:presLayoutVars>
          <dgm:bulletEnabled val="1"/>
        </dgm:presLayoutVars>
      </dgm:prSet>
      <dgm:spPr/>
      <dgm:t>
        <a:bodyPr/>
        <a:lstStyle/>
        <a:p>
          <a:endParaRPr lang="en-US"/>
        </a:p>
      </dgm:t>
    </dgm:pt>
    <dgm:pt modelId="{DDF48F99-7D8B-4606-97F2-67F926008972}" type="pres">
      <dgm:prSet presAssocID="{C03445C5-8A89-41B8-990E-3E7B572E921C}" presName="sibTrans" presStyleLbl="sibTrans2D1" presStyleIdx="0" presStyleCnt="4"/>
      <dgm:spPr/>
      <dgm:t>
        <a:bodyPr/>
        <a:lstStyle/>
        <a:p>
          <a:endParaRPr lang="en-US"/>
        </a:p>
      </dgm:t>
    </dgm:pt>
    <dgm:pt modelId="{1453360E-048D-49C2-A0F8-51441F2C59C7}" type="pres">
      <dgm:prSet presAssocID="{C03445C5-8A89-41B8-990E-3E7B572E921C}" presName="connectorText" presStyleLbl="sibTrans2D1" presStyleIdx="0" presStyleCnt="4"/>
      <dgm:spPr/>
      <dgm:t>
        <a:bodyPr/>
        <a:lstStyle/>
        <a:p>
          <a:endParaRPr lang="en-US"/>
        </a:p>
      </dgm:t>
    </dgm:pt>
    <dgm:pt modelId="{0C4D3A8D-46ED-4B4A-849A-7230D16A453F}" type="pres">
      <dgm:prSet presAssocID="{37F35E27-E9ED-443A-B68F-355DABACDFF3}" presName="node" presStyleLbl="node1" presStyleIdx="1" presStyleCnt="5">
        <dgm:presLayoutVars>
          <dgm:bulletEnabled val="1"/>
        </dgm:presLayoutVars>
      </dgm:prSet>
      <dgm:spPr/>
      <dgm:t>
        <a:bodyPr/>
        <a:lstStyle/>
        <a:p>
          <a:endParaRPr lang="en-US"/>
        </a:p>
      </dgm:t>
    </dgm:pt>
    <dgm:pt modelId="{12754240-117E-4D2A-97F5-677ECEBFD503}" type="pres">
      <dgm:prSet presAssocID="{10B61CCC-42AA-4A23-9CEF-BFEFB85E1DEF}" presName="sibTrans" presStyleLbl="sibTrans2D1" presStyleIdx="1" presStyleCnt="4"/>
      <dgm:spPr/>
      <dgm:t>
        <a:bodyPr/>
        <a:lstStyle/>
        <a:p>
          <a:endParaRPr lang="en-US"/>
        </a:p>
      </dgm:t>
    </dgm:pt>
    <dgm:pt modelId="{4F3AAA76-67D8-47A8-9F4D-09C6BE4C0C77}" type="pres">
      <dgm:prSet presAssocID="{10B61CCC-42AA-4A23-9CEF-BFEFB85E1DEF}" presName="connectorText" presStyleLbl="sibTrans2D1" presStyleIdx="1" presStyleCnt="4"/>
      <dgm:spPr/>
      <dgm:t>
        <a:bodyPr/>
        <a:lstStyle/>
        <a:p>
          <a:endParaRPr lang="en-US"/>
        </a:p>
      </dgm:t>
    </dgm:pt>
    <dgm:pt modelId="{B4556543-28FC-4631-842F-9E2ECD2BA2B5}" type="pres">
      <dgm:prSet presAssocID="{FC540016-08DF-497E-BBD2-582CF3A3C61C}" presName="node" presStyleLbl="node1" presStyleIdx="2" presStyleCnt="5">
        <dgm:presLayoutVars>
          <dgm:bulletEnabled val="1"/>
        </dgm:presLayoutVars>
      </dgm:prSet>
      <dgm:spPr/>
      <dgm:t>
        <a:bodyPr/>
        <a:lstStyle/>
        <a:p>
          <a:endParaRPr lang="en-US"/>
        </a:p>
      </dgm:t>
    </dgm:pt>
    <dgm:pt modelId="{B67634F0-2FED-414C-AE9E-BAD2B791C086}" type="pres">
      <dgm:prSet presAssocID="{C8096367-3B81-4546-AAE9-E85E4481EB7E}" presName="sibTrans" presStyleLbl="sibTrans2D1" presStyleIdx="2" presStyleCnt="4"/>
      <dgm:spPr/>
      <dgm:t>
        <a:bodyPr/>
        <a:lstStyle/>
        <a:p>
          <a:endParaRPr lang="en-US"/>
        </a:p>
      </dgm:t>
    </dgm:pt>
    <dgm:pt modelId="{72C04B57-32DB-45E4-AE24-A4EB4080203A}" type="pres">
      <dgm:prSet presAssocID="{C8096367-3B81-4546-AAE9-E85E4481EB7E}" presName="connectorText" presStyleLbl="sibTrans2D1" presStyleIdx="2" presStyleCnt="4"/>
      <dgm:spPr/>
      <dgm:t>
        <a:bodyPr/>
        <a:lstStyle/>
        <a:p>
          <a:endParaRPr lang="en-US"/>
        </a:p>
      </dgm:t>
    </dgm:pt>
    <dgm:pt modelId="{F7174359-31E4-436B-A347-6C6CE342AD40}" type="pres">
      <dgm:prSet presAssocID="{860CB327-4E1B-484E-91F5-A19E231FE308}" presName="node" presStyleLbl="node1" presStyleIdx="3" presStyleCnt="5">
        <dgm:presLayoutVars>
          <dgm:bulletEnabled val="1"/>
        </dgm:presLayoutVars>
      </dgm:prSet>
      <dgm:spPr/>
      <dgm:t>
        <a:bodyPr/>
        <a:lstStyle/>
        <a:p>
          <a:endParaRPr lang="en-US"/>
        </a:p>
      </dgm:t>
    </dgm:pt>
    <dgm:pt modelId="{59B6E977-BB17-478B-8188-75E2D9DD2AC2}" type="pres">
      <dgm:prSet presAssocID="{E133488B-2986-4445-BC06-1D0F43D343B5}" presName="sibTrans" presStyleLbl="sibTrans2D1" presStyleIdx="3" presStyleCnt="4"/>
      <dgm:spPr/>
      <dgm:t>
        <a:bodyPr/>
        <a:lstStyle/>
        <a:p>
          <a:endParaRPr lang="en-US"/>
        </a:p>
      </dgm:t>
    </dgm:pt>
    <dgm:pt modelId="{FAD375CB-E3AB-42FC-99A9-145BA98F8A3D}" type="pres">
      <dgm:prSet presAssocID="{E133488B-2986-4445-BC06-1D0F43D343B5}" presName="connectorText" presStyleLbl="sibTrans2D1" presStyleIdx="3" presStyleCnt="4"/>
      <dgm:spPr/>
      <dgm:t>
        <a:bodyPr/>
        <a:lstStyle/>
        <a:p>
          <a:endParaRPr lang="en-US"/>
        </a:p>
      </dgm:t>
    </dgm:pt>
    <dgm:pt modelId="{DFFC9834-E8FF-40F3-9604-FA1E635254C7}" type="pres">
      <dgm:prSet presAssocID="{CE5C7CA9-46A0-47A8-AE69-86531BF44286}" presName="node" presStyleLbl="node1" presStyleIdx="4" presStyleCnt="5">
        <dgm:presLayoutVars>
          <dgm:bulletEnabled val="1"/>
        </dgm:presLayoutVars>
      </dgm:prSet>
      <dgm:spPr/>
      <dgm:t>
        <a:bodyPr/>
        <a:lstStyle/>
        <a:p>
          <a:endParaRPr lang="en-US"/>
        </a:p>
      </dgm:t>
    </dgm:pt>
  </dgm:ptLst>
  <dgm:cxnLst>
    <dgm:cxn modelId="{5B67D9BA-DB25-4632-9E40-3A5D8DB4AC1D}" type="presOf" srcId="{E133488B-2986-4445-BC06-1D0F43D343B5}" destId="{FAD375CB-E3AB-42FC-99A9-145BA98F8A3D}" srcOrd="1" destOrd="0" presId="urn:microsoft.com/office/officeart/2005/8/layout/process5"/>
    <dgm:cxn modelId="{D49273DB-8070-4339-976A-E7B1098DC1F6}" srcId="{9E31DDED-C864-4697-8B07-F7EEC8DE52B0}" destId="{CE5C7CA9-46A0-47A8-AE69-86531BF44286}" srcOrd="4" destOrd="0" parTransId="{A882485B-B8CF-4934-BE73-8A2EA0EC2308}" sibTransId="{08ADC776-B894-4ED0-BD0C-6989D801274B}"/>
    <dgm:cxn modelId="{7D02733F-5836-4550-8DC7-4F4954D6BEDA}" srcId="{9E31DDED-C864-4697-8B07-F7EEC8DE52B0}" destId="{FC540016-08DF-497E-BBD2-582CF3A3C61C}" srcOrd="2" destOrd="0" parTransId="{AF6F4D49-997E-4FA1-AF0A-B94E5F1FCC9A}" sibTransId="{C8096367-3B81-4546-AAE9-E85E4481EB7E}"/>
    <dgm:cxn modelId="{2BF21393-CDA4-434D-B664-4AB1554F24FD}" type="presOf" srcId="{CE5C7CA9-46A0-47A8-AE69-86531BF44286}" destId="{DFFC9834-E8FF-40F3-9604-FA1E635254C7}" srcOrd="0" destOrd="0" presId="urn:microsoft.com/office/officeart/2005/8/layout/process5"/>
    <dgm:cxn modelId="{913C20E4-2179-4772-B9D4-FF57B8653E4C}" type="presOf" srcId="{E133488B-2986-4445-BC06-1D0F43D343B5}" destId="{59B6E977-BB17-478B-8188-75E2D9DD2AC2}" srcOrd="0" destOrd="0" presId="urn:microsoft.com/office/officeart/2005/8/layout/process5"/>
    <dgm:cxn modelId="{F311AFDB-FEB4-4BEA-93F7-8CC73F6D172C}" type="presOf" srcId="{C03445C5-8A89-41B8-990E-3E7B572E921C}" destId="{DDF48F99-7D8B-4606-97F2-67F926008972}" srcOrd="0" destOrd="0" presId="urn:microsoft.com/office/officeart/2005/8/layout/process5"/>
    <dgm:cxn modelId="{2B8D8508-4FFE-48B2-8828-233ABA972030}" type="presOf" srcId="{9E31DDED-C864-4697-8B07-F7EEC8DE52B0}" destId="{D738EF0F-A654-4D7B-829A-B243EBF85CD5}" srcOrd="0" destOrd="0" presId="urn:microsoft.com/office/officeart/2005/8/layout/process5"/>
    <dgm:cxn modelId="{5B72F40C-CE84-4C6E-81B8-65670B30AC35}" type="presOf" srcId="{FC540016-08DF-497E-BBD2-582CF3A3C61C}" destId="{B4556543-28FC-4631-842F-9E2ECD2BA2B5}" srcOrd="0" destOrd="0" presId="urn:microsoft.com/office/officeart/2005/8/layout/process5"/>
    <dgm:cxn modelId="{068CC301-57E3-4A9A-9A89-88ADC580BC19}" srcId="{9E31DDED-C864-4697-8B07-F7EEC8DE52B0}" destId="{27D99AFD-48C4-494B-91D3-4E6073C601BF}" srcOrd="0" destOrd="0" parTransId="{8F9D70E8-351C-4ADA-9730-6E84ADBA8C96}" sibTransId="{C03445C5-8A89-41B8-990E-3E7B572E921C}"/>
    <dgm:cxn modelId="{F9389721-8495-4C03-AFFA-1C906977C098}" type="presOf" srcId="{C8096367-3B81-4546-AAE9-E85E4481EB7E}" destId="{B67634F0-2FED-414C-AE9E-BAD2B791C086}" srcOrd="0" destOrd="0" presId="urn:microsoft.com/office/officeart/2005/8/layout/process5"/>
    <dgm:cxn modelId="{51ADC0CE-F6DF-4C99-ADC5-DDD0F787EC56}" srcId="{9E31DDED-C864-4697-8B07-F7EEC8DE52B0}" destId="{37F35E27-E9ED-443A-B68F-355DABACDFF3}" srcOrd="1" destOrd="0" parTransId="{D51653E3-966C-4BD3-B1FA-5B93BC7EE5C0}" sibTransId="{10B61CCC-42AA-4A23-9CEF-BFEFB85E1DEF}"/>
    <dgm:cxn modelId="{DE35A893-9353-495D-8922-7942329B3288}" type="presOf" srcId="{860CB327-4E1B-484E-91F5-A19E231FE308}" destId="{F7174359-31E4-436B-A347-6C6CE342AD40}" srcOrd="0" destOrd="0" presId="urn:microsoft.com/office/officeart/2005/8/layout/process5"/>
    <dgm:cxn modelId="{570D1CCF-9EF4-43B0-AFDF-7B1678FC8194}" srcId="{9E31DDED-C864-4697-8B07-F7EEC8DE52B0}" destId="{860CB327-4E1B-484E-91F5-A19E231FE308}" srcOrd="3" destOrd="0" parTransId="{0B80946F-D04A-4A8D-82F1-F8EF74EC3E43}" sibTransId="{E133488B-2986-4445-BC06-1D0F43D343B5}"/>
    <dgm:cxn modelId="{5C2F0053-DBEE-4803-9C47-774FFCAA00C0}" type="presOf" srcId="{27D99AFD-48C4-494B-91D3-4E6073C601BF}" destId="{CAF5BAE2-B197-42C0-A308-FBA9E492943B}" srcOrd="0" destOrd="0" presId="urn:microsoft.com/office/officeart/2005/8/layout/process5"/>
    <dgm:cxn modelId="{E6360DF9-8670-4A7F-AD8C-63FF758CF125}" type="presOf" srcId="{C8096367-3B81-4546-AAE9-E85E4481EB7E}" destId="{72C04B57-32DB-45E4-AE24-A4EB4080203A}" srcOrd="1" destOrd="0" presId="urn:microsoft.com/office/officeart/2005/8/layout/process5"/>
    <dgm:cxn modelId="{3E421B53-6352-4A36-BAA1-D28D025CF07A}" type="presOf" srcId="{37F35E27-E9ED-443A-B68F-355DABACDFF3}" destId="{0C4D3A8D-46ED-4B4A-849A-7230D16A453F}" srcOrd="0" destOrd="0" presId="urn:microsoft.com/office/officeart/2005/8/layout/process5"/>
    <dgm:cxn modelId="{D6B63ED7-7C2F-46F0-B046-B9B30E1FFC36}" type="presOf" srcId="{C03445C5-8A89-41B8-990E-3E7B572E921C}" destId="{1453360E-048D-49C2-A0F8-51441F2C59C7}" srcOrd="1" destOrd="0" presId="urn:microsoft.com/office/officeart/2005/8/layout/process5"/>
    <dgm:cxn modelId="{EE17DB8F-DEB7-47B4-AB50-75F22831E29A}" type="presOf" srcId="{10B61CCC-42AA-4A23-9CEF-BFEFB85E1DEF}" destId="{4F3AAA76-67D8-47A8-9F4D-09C6BE4C0C77}" srcOrd="1" destOrd="0" presId="urn:microsoft.com/office/officeart/2005/8/layout/process5"/>
    <dgm:cxn modelId="{6190F861-F353-4EB4-B6D0-7C75008EC3DA}" type="presOf" srcId="{10B61CCC-42AA-4A23-9CEF-BFEFB85E1DEF}" destId="{12754240-117E-4D2A-97F5-677ECEBFD503}" srcOrd="0" destOrd="0" presId="urn:microsoft.com/office/officeart/2005/8/layout/process5"/>
    <dgm:cxn modelId="{D8E4254C-07A3-4903-8431-26C593A14363}" type="presParOf" srcId="{D738EF0F-A654-4D7B-829A-B243EBF85CD5}" destId="{CAF5BAE2-B197-42C0-A308-FBA9E492943B}" srcOrd="0" destOrd="0" presId="urn:microsoft.com/office/officeart/2005/8/layout/process5"/>
    <dgm:cxn modelId="{42465B6C-7A41-4B53-9100-03FF17732FAB}" type="presParOf" srcId="{D738EF0F-A654-4D7B-829A-B243EBF85CD5}" destId="{DDF48F99-7D8B-4606-97F2-67F926008972}" srcOrd="1" destOrd="0" presId="urn:microsoft.com/office/officeart/2005/8/layout/process5"/>
    <dgm:cxn modelId="{612B36E4-7C09-4E51-9EB7-5BC1972B3DAE}" type="presParOf" srcId="{DDF48F99-7D8B-4606-97F2-67F926008972}" destId="{1453360E-048D-49C2-A0F8-51441F2C59C7}" srcOrd="0" destOrd="0" presId="urn:microsoft.com/office/officeart/2005/8/layout/process5"/>
    <dgm:cxn modelId="{0B216C66-9A76-4072-8C15-6B64E512E223}" type="presParOf" srcId="{D738EF0F-A654-4D7B-829A-B243EBF85CD5}" destId="{0C4D3A8D-46ED-4B4A-849A-7230D16A453F}" srcOrd="2" destOrd="0" presId="urn:microsoft.com/office/officeart/2005/8/layout/process5"/>
    <dgm:cxn modelId="{662C9733-DC48-450F-8722-A5FD1BD33370}" type="presParOf" srcId="{D738EF0F-A654-4D7B-829A-B243EBF85CD5}" destId="{12754240-117E-4D2A-97F5-677ECEBFD503}" srcOrd="3" destOrd="0" presId="urn:microsoft.com/office/officeart/2005/8/layout/process5"/>
    <dgm:cxn modelId="{3813745D-8D23-4537-BAB5-C0CA36025BDE}" type="presParOf" srcId="{12754240-117E-4D2A-97F5-677ECEBFD503}" destId="{4F3AAA76-67D8-47A8-9F4D-09C6BE4C0C77}" srcOrd="0" destOrd="0" presId="urn:microsoft.com/office/officeart/2005/8/layout/process5"/>
    <dgm:cxn modelId="{0A063210-D5CF-47A2-8294-358A9A0395E5}" type="presParOf" srcId="{D738EF0F-A654-4D7B-829A-B243EBF85CD5}" destId="{B4556543-28FC-4631-842F-9E2ECD2BA2B5}" srcOrd="4" destOrd="0" presId="urn:microsoft.com/office/officeart/2005/8/layout/process5"/>
    <dgm:cxn modelId="{B523813E-9218-4F01-8B12-6B2DFADC1458}" type="presParOf" srcId="{D738EF0F-A654-4D7B-829A-B243EBF85CD5}" destId="{B67634F0-2FED-414C-AE9E-BAD2B791C086}" srcOrd="5" destOrd="0" presId="urn:microsoft.com/office/officeart/2005/8/layout/process5"/>
    <dgm:cxn modelId="{E3FC74C5-528E-486B-BF07-42115884F394}" type="presParOf" srcId="{B67634F0-2FED-414C-AE9E-BAD2B791C086}" destId="{72C04B57-32DB-45E4-AE24-A4EB4080203A}" srcOrd="0" destOrd="0" presId="urn:microsoft.com/office/officeart/2005/8/layout/process5"/>
    <dgm:cxn modelId="{CCA6625A-3531-4CED-BD02-4D4A6A651EB5}" type="presParOf" srcId="{D738EF0F-A654-4D7B-829A-B243EBF85CD5}" destId="{F7174359-31E4-436B-A347-6C6CE342AD40}" srcOrd="6" destOrd="0" presId="urn:microsoft.com/office/officeart/2005/8/layout/process5"/>
    <dgm:cxn modelId="{29D2A687-D6BB-491A-9D9B-8DD4D0C5FEB2}" type="presParOf" srcId="{D738EF0F-A654-4D7B-829A-B243EBF85CD5}" destId="{59B6E977-BB17-478B-8188-75E2D9DD2AC2}" srcOrd="7" destOrd="0" presId="urn:microsoft.com/office/officeart/2005/8/layout/process5"/>
    <dgm:cxn modelId="{EEB8BDEF-C421-49A4-A73A-57CBABD7424C}" type="presParOf" srcId="{59B6E977-BB17-478B-8188-75E2D9DD2AC2}" destId="{FAD375CB-E3AB-42FC-99A9-145BA98F8A3D}" srcOrd="0" destOrd="0" presId="urn:microsoft.com/office/officeart/2005/8/layout/process5"/>
    <dgm:cxn modelId="{3AEC72F8-651B-4FF0-81BA-DDB3E14C5AA5}" type="presParOf" srcId="{D738EF0F-A654-4D7B-829A-B243EBF85CD5}" destId="{DFFC9834-E8FF-40F3-9604-FA1E635254C7}" srcOrd="8" destOrd="0" presId="urn:microsoft.com/office/officeart/2005/8/layout/process5"/>
  </dgm:cxnLst>
  <dgm:bg/>
  <dgm:whole/>
</dgm:dataModel>
</file>

<file path=ppt/diagrams/data10.xml><?xml version="1.0" encoding="utf-8"?>
<dgm:dataModel xmlns:dgm="http://schemas.openxmlformats.org/drawingml/2006/diagram" xmlns:a="http://schemas.openxmlformats.org/drawingml/2006/main">
  <dgm:ptLst>
    <dgm:pt modelId="{9C6B3FE4-532D-4298-A555-7B6F644B2495}" type="doc">
      <dgm:prSet loTypeId="urn:microsoft.com/office/officeart/2005/8/layout/pyramid2" loCatId="list" qsTypeId="urn:microsoft.com/office/officeart/2005/8/quickstyle/3d2" qsCatId="3D" csTypeId="urn:microsoft.com/office/officeart/2005/8/colors/colorful5" csCatId="colorful" phldr="1"/>
      <dgm:spPr/>
    </dgm:pt>
    <dgm:pt modelId="{94FF4A31-FB4F-4563-AF96-666C6234111C}">
      <dgm:prSet phldrT="[Text]"/>
      <dgm:spPr/>
      <dgm:t>
        <a:bodyPr/>
        <a:lstStyle/>
        <a:p>
          <a:r>
            <a:rPr lang="en-US" b="1" dirty="0" smtClean="0"/>
            <a:t>The affirmation of the right to participate in the management of the company as a constitutional right is a more specific feature of the French system</a:t>
          </a:r>
          <a:endParaRPr lang="en-US" dirty="0"/>
        </a:p>
      </dgm:t>
    </dgm:pt>
    <dgm:pt modelId="{875FC462-C2C8-455D-8902-AD7EABE78B2F}" type="parTrans" cxnId="{40B54683-E172-47FE-8E00-C368C74442E7}">
      <dgm:prSet/>
      <dgm:spPr/>
      <dgm:t>
        <a:bodyPr/>
        <a:lstStyle/>
        <a:p>
          <a:endParaRPr lang="en-US"/>
        </a:p>
      </dgm:t>
    </dgm:pt>
    <dgm:pt modelId="{16F80656-3529-43CF-A838-F0C89B721D85}" type="sibTrans" cxnId="{40B54683-E172-47FE-8E00-C368C74442E7}">
      <dgm:prSet/>
      <dgm:spPr/>
      <dgm:t>
        <a:bodyPr/>
        <a:lstStyle/>
        <a:p>
          <a:endParaRPr lang="en-US"/>
        </a:p>
      </dgm:t>
    </dgm:pt>
    <dgm:pt modelId="{5D332E30-551E-454E-A840-456118674023}">
      <dgm:prSet phldrT="[Text]"/>
      <dgm:spPr/>
      <dgm:t>
        <a:bodyPr/>
        <a:lstStyle/>
        <a:p>
          <a:r>
            <a:rPr lang="en-US" b="1" dirty="0" smtClean="0"/>
            <a:t>the 1946 constitutional Preamble refers to “ the right of every worker to participate throughout representation to the collective determination of the conditions of work and to the management of the company</a:t>
          </a:r>
          <a:endParaRPr lang="en-US" dirty="0"/>
        </a:p>
      </dgm:t>
    </dgm:pt>
    <dgm:pt modelId="{7299366D-246B-4B19-B21E-C251E1952787}" type="parTrans" cxnId="{BD45B7DE-A734-473F-AB2C-D7E8E4DAADF4}">
      <dgm:prSet/>
      <dgm:spPr/>
      <dgm:t>
        <a:bodyPr/>
        <a:lstStyle/>
        <a:p>
          <a:endParaRPr lang="en-US"/>
        </a:p>
      </dgm:t>
    </dgm:pt>
    <dgm:pt modelId="{71B8DD4D-5390-4D84-A284-955A419CAB5C}" type="sibTrans" cxnId="{BD45B7DE-A734-473F-AB2C-D7E8E4DAADF4}">
      <dgm:prSet/>
      <dgm:spPr/>
      <dgm:t>
        <a:bodyPr/>
        <a:lstStyle/>
        <a:p>
          <a:endParaRPr lang="en-US"/>
        </a:p>
      </dgm:t>
    </dgm:pt>
    <dgm:pt modelId="{138C0AA5-2E14-449D-9CA8-23D2F2D95555}">
      <dgm:prSet phldrT="[Text]"/>
      <dgm:spPr/>
      <dgm:t>
        <a:bodyPr/>
        <a:lstStyle/>
        <a:p>
          <a:r>
            <a:rPr lang="en-US" b="1" dirty="0" smtClean="0"/>
            <a:t>the Constitutional Council has explicitly regarded the provisions of the 1946 Preamble as positive constitutional law since its landmark cases “</a:t>
          </a:r>
          <a:r>
            <a:rPr lang="en-US" b="1" dirty="0" err="1" smtClean="0"/>
            <a:t>Emploi</a:t>
          </a:r>
          <a:r>
            <a:rPr lang="en-US" b="1" dirty="0" smtClean="0"/>
            <a:t> des </a:t>
          </a:r>
          <a:r>
            <a:rPr lang="en-US" b="1" dirty="0" err="1" smtClean="0"/>
            <a:t>Jeunes</a:t>
          </a:r>
          <a:r>
            <a:rPr lang="en-US" b="1" dirty="0" smtClean="0"/>
            <a:t>”(17) et “Service fait”(18) of 1977</a:t>
          </a:r>
          <a:endParaRPr lang="en-US" b="1" dirty="0"/>
        </a:p>
      </dgm:t>
    </dgm:pt>
    <dgm:pt modelId="{D7BE0A64-612C-48DE-BBEA-156B0E170E48}" type="parTrans" cxnId="{7A5B611E-CFDA-464F-AEC0-FD8D9B47FBD0}">
      <dgm:prSet/>
      <dgm:spPr/>
      <dgm:t>
        <a:bodyPr/>
        <a:lstStyle/>
        <a:p>
          <a:endParaRPr lang="en-US"/>
        </a:p>
      </dgm:t>
    </dgm:pt>
    <dgm:pt modelId="{671F86A0-4862-4CA9-86B4-951A85242A68}" type="sibTrans" cxnId="{7A5B611E-CFDA-464F-AEC0-FD8D9B47FBD0}">
      <dgm:prSet/>
      <dgm:spPr/>
      <dgm:t>
        <a:bodyPr/>
        <a:lstStyle/>
        <a:p>
          <a:endParaRPr lang="en-US"/>
        </a:p>
      </dgm:t>
    </dgm:pt>
    <dgm:pt modelId="{1B2B793A-CAF4-466A-A08C-4CFDC929F552}" type="pres">
      <dgm:prSet presAssocID="{9C6B3FE4-532D-4298-A555-7B6F644B2495}" presName="compositeShape" presStyleCnt="0">
        <dgm:presLayoutVars>
          <dgm:dir/>
          <dgm:resizeHandles/>
        </dgm:presLayoutVars>
      </dgm:prSet>
      <dgm:spPr/>
    </dgm:pt>
    <dgm:pt modelId="{9BC43B6D-76E5-4F2B-96D0-FD1BE4863662}" type="pres">
      <dgm:prSet presAssocID="{9C6B3FE4-532D-4298-A555-7B6F644B2495}" presName="pyramid" presStyleLbl="node1" presStyleIdx="0" presStyleCnt="1" custLinFactNeighborX="-39601" custLinFactNeighborY="-4348"/>
      <dgm:spPr/>
    </dgm:pt>
    <dgm:pt modelId="{7F39F4C9-8F71-4111-8A07-222E51ECA03B}" type="pres">
      <dgm:prSet presAssocID="{9C6B3FE4-532D-4298-A555-7B6F644B2495}" presName="theList" presStyleCnt="0"/>
      <dgm:spPr/>
    </dgm:pt>
    <dgm:pt modelId="{FA340E80-06EE-486D-A63B-9E28BCDA1117}" type="pres">
      <dgm:prSet presAssocID="{94FF4A31-FB4F-4563-AF96-666C6234111C}" presName="aNode" presStyleLbl="fgAcc1" presStyleIdx="0" presStyleCnt="3" custScaleX="126522">
        <dgm:presLayoutVars>
          <dgm:bulletEnabled val="1"/>
        </dgm:presLayoutVars>
      </dgm:prSet>
      <dgm:spPr/>
      <dgm:t>
        <a:bodyPr/>
        <a:lstStyle/>
        <a:p>
          <a:endParaRPr lang="en-US"/>
        </a:p>
      </dgm:t>
    </dgm:pt>
    <dgm:pt modelId="{D693E421-BFB9-4197-84C8-8DE2572688BB}" type="pres">
      <dgm:prSet presAssocID="{94FF4A31-FB4F-4563-AF96-666C6234111C}" presName="aSpace" presStyleCnt="0"/>
      <dgm:spPr/>
    </dgm:pt>
    <dgm:pt modelId="{1B26EA24-32E4-4140-9281-493CDEF35BDE}" type="pres">
      <dgm:prSet presAssocID="{5D332E30-551E-454E-A840-456118674023}" presName="aNode" presStyleLbl="fgAcc1" presStyleIdx="1" presStyleCnt="3" custScaleX="130917">
        <dgm:presLayoutVars>
          <dgm:bulletEnabled val="1"/>
        </dgm:presLayoutVars>
      </dgm:prSet>
      <dgm:spPr/>
      <dgm:t>
        <a:bodyPr/>
        <a:lstStyle/>
        <a:p>
          <a:endParaRPr lang="en-US"/>
        </a:p>
      </dgm:t>
    </dgm:pt>
    <dgm:pt modelId="{64958A1A-193A-454B-97C9-B29EA333EB91}" type="pres">
      <dgm:prSet presAssocID="{5D332E30-551E-454E-A840-456118674023}" presName="aSpace" presStyleCnt="0"/>
      <dgm:spPr/>
    </dgm:pt>
    <dgm:pt modelId="{071D2470-8060-4180-937C-A546E5B8F08C}" type="pres">
      <dgm:prSet presAssocID="{138C0AA5-2E14-449D-9CA8-23D2F2D95555}" presName="aNode" presStyleLbl="fgAcc1" presStyleIdx="2" presStyleCnt="3" custScaleX="130917">
        <dgm:presLayoutVars>
          <dgm:bulletEnabled val="1"/>
        </dgm:presLayoutVars>
      </dgm:prSet>
      <dgm:spPr/>
      <dgm:t>
        <a:bodyPr/>
        <a:lstStyle/>
        <a:p>
          <a:endParaRPr lang="en-US"/>
        </a:p>
      </dgm:t>
    </dgm:pt>
    <dgm:pt modelId="{C578418D-4CDD-44BF-9D05-2D626023B5E1}" type="pres">
      <dgm:prSet presAssocID="{138C0AA5-2E14-449D-9CA8-23D2F2D95555}" presName="aSpace" presStyleCnt="0"/>
      <dgm:spPr/>
    </dgm:pt>
  </dgm:ptLst>
  <dgm:cxnLst>
    <dgm:cxn modelId="{BD45B7DE-A734-473F-AB2C-D7E8E4DAADF4}" srcId="{9C6B3FE4-532D-4298-A555-7B6F644B2495}" destId="{5D332E30-551E-454E-A840-456118674023}" srcOrd="1" destOrd="0" parTransId="{7299366D-246B-4B19-B21E-C251E1952787}" sibTransId="{71B8DD4D-5390-4D84-A284-955A419CAB5C}"/>
    <dgm:cxn modelId="{12D87F7B-FC3F-47BB-983E-AA07DD4D9EBE}" type="presOf" srcId="{94FF4A31-FB4F-4563-AF96-666C6234111C}" destId="{FA340E80-06EE-486D-A63B-9E28BCDA1117}" srcOrd="0" destOrd="0" presId="urn:microsoft.com/office/officeart/2005/8/layout/pyramid2"/>
    <dgm:cxn modelId="{7A5B611E-CFDA-464F-AEC0-FD8D9B47FBD0}" srcId="{9C6B3FE4-532D-4298-A555-7B6F644B2495}" destId="{138C0AA5-2E14-449D-9CA8-23D2F2D95555}" srcOrd="2" destOrd="0" parTransId="{D7BE0A64-612C-48DE-BBEA-156B0E170E48}" sibTransId="{671F86A0-4862-4CA9-86B4-951A85242A68}"/>
    <dgm:cxn modelId="{924D8AD5-66FA-4616-81C0-83B158EA0954}" type="presOf" srcId="{9C6B3FE4-532D-4298-A555-7B6F644B2495}" destId="{1B2B793A-CAF4-466A-A08C-4CFDC929F552}" srcOrd="0" destOrd="0" presId="urn:microsoft.com/office/officeart/2005/8/layout/pyramid2"/>
    <dgm:cxn modelId="{40B54683-E172-47FE-8E00-C368C74442E7}" srcId="{9C6B3FE4-532D-4298-A555-7B6F644B2495}" destId="{94FF4A31-FB4F-4563-AF96-666C6234111C}" srcOrd="0" destOrd="0" parTransId="{875FC462-C2C8-455D-8902-AD7EABE78B2F}" sibTransId="{16F80656-3529-43CF-A838-F0C89B721D85}"/>
    <dgm:cxn modelId="{C9C94535-9CC5-4F28-90CB-69016FAD8213}" type="presOf" srcId="{5D332E30-551E-454E-A840-456118674023}" destId="{1B26EA24-32E4-4140-9281-493CDEF35BDE}" srcOrd="0" destOrd="0" presId="urn:microsoft.com/office/officeart/2005/8/layout/pyramid2"/>
    <dgm:cxn modelId="{4EECF8F5-4DC5-4B9F-AA70-96D692726F80}" type="presOf" srcId="{138C0AA5-2E14-449D-9CA8-23D2F2D95555}" destId="{071D2470-8060-4180-937C-A546E5B8F08C}" srcOrd="0" destOrd="0" presId="urn:microsoft.com/office/officeart/2005/8/layout/pyramid2"/>
    <dgm:cxn modelId="{3A1FBDDC-7676-4DBC-8AE3-28533981AAA1}" type="presParOf" srcId="{1B2B793A-CAF4-466A-A08C-4CFDC929F552}" destId="{9BC43B6D-76E5-4F2B-96D0-FD1BE4863662}" srcOrd="0" destOrd="0" presId="urn:microsoft.com/office/officeart/2005/8/layout/pyramid2"/>
    <dgm:cxn modelId="{41838E0D-044D-4016-B935-8C1688C607DF}" type="presParOf" srcId="{1B2B793A-CAF4-466A-A08C-4CFDC929F552}" destId="{7F39F4C9-8F71-4111-8A07-222E51ECA03B}" srcOrd="1" destOrd="0" presId="urn:microsoft.com/office/officeart/2005/8/layout/pyramid2"/>
    <dgm:cxn modelId="{B8DD61FD-C25A-4F35-845E-9B16FDA3AC31}" type="presParOf" srcId="{7F39F4C9-8F71-4111-8A07-222E51ECA03B}" destId="{FA340E80-06EE-486D-A63B-9E28BCDA1117}" srcOrd="0" destOrd="0" presId="urn:microsoft.com/office/officeart/2005/8/layout/pyramid2"/>
    <dgm:cxn modelId="{47030607-EA00-4426-AC07-01D967077CCB}" type="presParOf" srcId="{7F39F4C9-8F71-4111-8A07-222E51ECA03B}" destId="{D693E421-BFB9-4197-84C8-8DE2572688BB}" srcOrd="1" destOrd="0" presId="urn:microsoft.com/office/officeart/2005/8/layout/pyramid2"/>
    <dgm:cxn modelId="{299AE77A-0F83-485C-BBCF-DB39377F16B5}" type="presParOf" srcId="{7F39F4C9-8F71-4111-8A07-222E51ECA03B}" destId="{1B26EA24-32E4-4140-9281-493CDEF35BDE}" srcOrd="2" destOrd="0" presId="urn:microsoft.com/office/officeart/2005/8/layout/pyramid2"/>
    <dgm:cxn modelId="{0A707C76-BE7B-47FD-8540-FCD86C516BB1}" type="presParOf" srcId="{7F39F4C9-8F71-4111-8A07-222E51ECA03B}" destId="{64958A1A-193A-454B-97C9-B29EA333EB91}" srcOrd="3" destOrd="0" presId="urn:microsoft.com/office/officeart/2005/8/layout/pyramid2"/>
    <dgm:cxn modelId="{D985C6D0-3C7D-40F4-B94D-07257B63EC58}" type="presParOf" srcId="{7F39F4C9-8F71-4111-8A07-222E51ECA03B}" destId="{071D2470-8060-4180-937C-A546E5B8F08C}" srcOrd="4" destOrd="0" presId="urn:microsoft.com/office/officeart/2005/8/layout/pyramid2"/>
    <dgm:cxn modelId="{933AF0D9-5129-41BA-8EAB-23E55A585A4D}" type="presParOf" srcId="{7F39F4C9-8F71-4111-8A07-222E51ECA03B}" destId="{C578418D-4CDD-44BF-9D05-2D626023B5E1}" srcOrd="5" destOrd="0" presId="urn:microsoft.com/office/officeart/2005/8/layout/pyramid2"/>
  </dgm:cxnLst>
  <dgm:bg/>
  <dgm:whole/>
</dgm:dataModel>
</file>

<file path=ppt/diagrams/data11.xml><?xml version="1.0" encoding="utf-8"?>
<dgm:dataModel xmlns:dgm="http://schemas.openxmlformats.org/drawingml/2006/diagram" xmlns:a="http://schemas.openxmlformats.org/drawingml/2006/main">
  <dgm:ptLst>
    <dgm:pt modelId="{FD2B3379-EA42-4600-98E1-12CEC04E0E61}" type="doc">
      <dgm:prSet loTypeId="urn:microsoft.com/office/officeart/2005/8/layout/matrix2" loCatId="matrix" qsTypeId="urn:microsoft.com/office/officeart/2005/8/quickstyle/simple2" qsCatId="simple" csTypeId="urn:microsoft.com/office/officeart/2005/8/colors/colorful1" csCatId="colorful" phldr="1"/>
      <dgm:spPr/>
      <dgm:t>
        <a:bodyPr/>
        <a:lstStyle/>
        <a:p>
          <a:endParaRPr lang="en-US"/>
        </a:p>
      </dgm:t>
    </dgm:pt>
    <dgm:pt modelId="{D2A38C1D-0D09-4C7C-845A-7ACEAB5B7F10}">
      <dgm:prSet phldrT="[Text]"/>
      <dgm:spPr/>
      <dgm:t>
        <a:bodyPr/>
        <a:lstStyle/>
        <a:p>
          <a:r>
            <a:rPr lang="en-US" b="1" dirty="0" smtClean="0"/>
            <a:t>Germany and Spain where the Courts made it implicit in the rights of unions</a:t>
          </a:r>
          <a:endParaRPr lang="en-US" b="1" dirty="0"/>
        </a:p>
      </dgm:t>
    </dgm:pt>
    <dgm:pt modelId="{E721246D-475B-43EF-A806-ACCC0E180C01}" type="parTrans" cxnId="{263520BD-667B-48EA-9B6A-02AECB422A49}">
      <dgm:prSet/>
      <dgm:spPr/>
      <dgm:t>
        <a:bodyPr/>
        <a:lstStyle/>
        <a:p>
          <a:endParaRPr lang="en-US" b="1"/>
        </a:p>
      </dgm:t>
    </dgm:pt>
    <dgm:pt modelId="{7ADCE1DE-0161-43C5-AC85-4FA8F94E17AE}" type="sibTrans" cxnId="{263520BD-667B-48EA-9B6A-02AECB422A49}">
      <dgm:prSet/>
      <dgm:spPr/>
      <dgm:t>
        <a:bodyPr/>
        <a:lstStyle/>
        <a:p>
          <a:endParaRPr lang="en-US" b="1"/>
        </a:p>
      </dgm:t>
    </dgm:pt>
    <dgm:pt modelId="{79150E47-1864-471F-BCC8-03368BDF7BCB}">
      <dgm:prSet phldrT="[Text]"/>
      <dgm:spPr/>
      <dgm:t>
        <a:bodyPr/>
        <a:lstStyle/>
        <a:p>
          <a:r>
            <a:rPr lang="en-US" b="1" dirty="0" smtClean="0">
              <a:solidFill>
                <a:schemeClr val="tx1"/>
              </a:solidFill>
            </a:rPr>
            <a:t>in Portugal where the 1976 Constitution precisely defines collective bargaining </a:t>
          </a:r>
          <a:endParaRPr lang="en-US" b="1" dirty="0">
            <a:solidFill>
              <a:schemeClr val="tx1"/>
            </a:solidFill>
          </a:endParaRPr>
        </a:p>
      </dgm:t>
    </dgm:pt>
    <dgm:pt modelId="{EABCB761-955C-458D-952B-9F25BA0B3745}" type="parTrans" cxnId="{DC32FC75-5D14-4C35-8326-1B68537352B6}">
      <dgm:prSet/>
      <dgm:spPr/>
      <dgm:t>
        <a:bodyPr/>
        <a:lstStyle/>
        <a:p>
          <a:endParaRPr lang="en-US" b="1"/>
        </a:p>
      </dgm:t>
    </dgm:pt>
    <dgm:pt modelId="{0CDC2007-BFE3-4A2E-8FC6-3F393C84D2FC}" type="sibTrans" cxnId="{DC32FC75-5D14-4C35-8326-1B68537352B6}">
      <dgm:prSet/>
      <dgm:spPr/>
      <dgm:t>
        <a:bodyPr/>
        <a:lstStyle/>
        <a:p>
          <a:endParaRPr lang="en-US" b="1"/>
        </a:p>
      </dgm:t>
    </dgm:pt>
    <dgm:pt modelId="{0519E1B1-C853-401D-B822-047A5FE5D4CE}">
      <dgm:prSet phldrT="[Text]"/>
      <dgm:spPr/>
      <dgm:t>
        <a:bodyPr/>
        <a:lstStyle/>
        <a:p>
          <a:r>
            <a:rPr lang="en-US" b="1" dirty="0" smtClean="0">
              <a:solidFill>
                <a:schemeClr val="tx1"/>
              </a:solidFill>
            </a:rPr>
            <a:t>Greece where the 1975 Constitution refers to free collective bargaining and arbitration </a:t>
          </a:r>
          <a:endParaRPr lang="en-US" b="1" dirty="0">
            <a:solidFill>
              <a:schemeClr val="tx1"/>
            </a:solidFill>
          </a:endParaRPr>
        </a:p>
      </dgm:t>
    </dgm:pt>
    <dgm:pt modelId="{BA76F9BA-5591-43EF-A983-DBE1F2ABE7EC}" type="parTrans" cxnId="{F17AE659-DA42-42EC-B48D-57B78D80A83B}">
      <dgm:prSet/>
      <dgm:spPr/>
      <dgm:t>
        <a:bodyPr/>
        <a:lstStyle/>
        <a:p>
          <a:endParaRPr lang="en-US" b="1"/>
        </a:p>
      </dgm:t>
    </dgm:pt>
    <dgm:pt modelId="{5C90D869-9AEB-4BDA-9B43-5C2E0D57F75F}" type="sibTrans" cxnId="{F17AE659-DA42-42EC-B48D-57B78D80A83B}">
      <dgm:prSet/>
      <dgm:spPr/>
      <dgm:t>
        <a:bodyPr/>
        <a:lstStyle/>
        <a:p>
          <a:endParaRPr lang="en-US" b="1"/>
        </a:p>
      </dgm:t>
    </dgm:pt>
    <dgm:pt modelId="{235ACF7F-33C2-4917-874A-97376B111C26}">
      <dgm:prSet phldrT="[Text]"/>
      <dgm:spPr/>
      <dgm:t>
        <a:bodyPr/>
        <a:lstStyle/>
        <a:p>
          <a:r>
            <a:rPr lang="en-US" b="1" dirty="0" smtClean="0"/>
            <a:t>International law also refers to such right, like the ILO Convention No. 54 of 1978</a:t>
          </a:r>
          <a:endParaRPr lang="en-US" b="1" dirty="0"/>
        </a:p>
      </dgm:t>
    </dgm:pt>
    <dgm:pt modelId="{13923FAF-0176-496A-8F33-B2C68B780DAB}" type="parTrans" cxnId="{EB54EA83-B30A-494C-A17E-00F82687F876}">
      <dgm:prSet/>
      <dgm:spPr/>
      <dgm:t>
        <a:bodyPr/>
        <a:lstStyle/>
        <a:p>
          <a:endParaRPr lang="en-US" b="1"/>
        </a:p>
      </dgm:t>
    </dgm:pt>
    <dgm:pt modelId="{04114D4D-B512-462F-B7DE-466D375CD076}" type="sibTrans" cxnId="{EB54EA83-B30A-494C-A17E-00F82687F876}">
      <dgm:prSet/>
      <dgm:spPr/>
      <dgm:t>
        <a:bodyPr/>
        <a:lstStyle/>
        <a:p>
          <a:endParaRPr lang="en-US" b="1"/>
        </a:p>
      </dgm:t>
    </dgm:pt>
    <dgm:pt modelId="{EF91ACAE-FE3E-4770-AAE6-41CE172BA9A7}" type="pres">
      <dgm:prSet presAssocID="{FD2B3379-EA42-4600-98E1-12CEC04E0E61}" presName="matrix" presStyleCnt="0">
        <dgm:presLayoutVars>
          <dgm:chMax val="1"/>
          <dgm:dir/>
          <dgm:resizeHandles val="exact"/>
        </dgm:presLayoutVars>
      </dgm:prSet>
      <dgm:spPr/>
    </dgm:pt>
    <dgm:pt modelId="{E0F231DE-DE80-4E19-AA72-260F61E57AA2}" type="pres">
      <dgm:prSet presAssocID="{FD2B3379-EA42-4600-98E1-12CEC04E0E61}" presName="axisShape" presStyleLbl="bgShp" presStyleIdx="0" presStyleCnt="1"/>
      <dgm:spPr/>
    </dgm:pt>
    <dgm:pt modelId="{A97F8265-CD1D-4054-B441-33BB84738142}" type="pres">
      <dgm:prSet presAssocID="{FD2B3379-EA42-4600-98E1-12CEC04E0E61}" presName="rect1" presStyleLbl="node1" presStyleIdx="0" presStyleCnt="4">
        <dgm:presLayoutVars>
          <dgm:chMax val="0"/>
          <dgm:chPref val="0"/>
          <dgm:bulletEnabled val="1"/>
        </dgm:presLayoutVars>
      </dgm:prSet>
      <dgm:spPr/>
      <dgm:t>
        <a:bodyPr/>
        <a:lstStyle/>
        <a:p>
          <a:endParaRPr lang="en-US"/>
        </a:p>
      </dgm:t>
    </dgm:pt>
    <dgm:pt modelId="{93E7E854-E878-42E5-A81E-CCCB854722FC}" type="pres">
      <dgm:prSet presAssocID="{FD2B3379-EA42-4600-98E1-12CEC04E0E61}" presName="rect2" presStyleLbl="node1" presStyleIdx="1" presStyleCnt="4">
        <dgm:presLayoutVars>
          <dgm:chMax val="0"/>
          <dgm:chPref val="0"/>
          <dgm:bulletEnabled val="1"/>
        </dgm:presLayoutVars>
      </dgm:prSet>
      <dgm:spPr/>
      <dgm:t>
        <a:bodyPr/>
        <a:lstStyle/>
        <a:p>
          <a:endParaRPr lang="en-US"/>
        </a:p>
      </dgm:t>
    </dgm:pt>
    <dgm:pt modelId="{92B0CA7D-72E7-4B29-BFDC-7F916758179D}" type="pres">
      <dgm:prSet presAssocID="{FD2B3379-EA42-4600-98E1-12CEC04E0E61}" presName="rect3" presStyleLbl="node1" presStyleIdx="2" presStyleCnt="4">
        <dgm:presLayoutVars>
          <dgm:chMax val="0"/>
          <dgm:chPref val="0"/>
          <dgm:bulletEnabled val="1"/>
        </dgm:presLayoutVars>
      </dgm:prSet>
      <dgm:spPr/>
      <dgm:t>
        <a:bodyPr/>
        <a:lstStyle/>
        <a:p>
          <a:endParaRPr lang="en-US"/>
        </a:p>
      </dgm:t>
    </dgm:pt>
    <dgm:pt modelId="{AAE55B23-9703-4C7F-B4D5-10EC56760BBE}" type="pres">
      <dgm:prSet presAssocID="{FD2B3379-EA42-4600-98E1-12CEC04E0E61}" presName="rect4" presStyleLbl="node1" presStyleIdx="3" presStyleCnt="4">
        <dgm:presLayoutVars>
          <dgm:chMax val="0"/>
          <dgm:chPref val="0"/>
          <dgm:bulletEnabled val="1"/>
        </dgm:presLayoutVars>
      </dgm:prSet>
      <dgm:spPr/>
      <dgm:t>
        <a:bodyPr/>
        <a:lstStyle/>
        <a:p>
          <a:endParaRPr lang="en-US"/>
        </a:p>
      </dgm:t>
    </dgm:pt>
  </dgm:ptLst>
  <dgm:cxnLst>
    <dgm:cxn modelId="{3806133E-61EB-4535-B731-E555437F1517}" type="presOf" srcId="{FD2B3379-EA42-4600-98E1-12CEC04E0E61}" destId="{EF91ACAE-FE3E-4770-AAE6-41CE172BA9A7}" srcOrd="0" destOrd="0" presId="urn:microsoft.com/office/officeart/2005/8/layout/matrix2"/>
    <dgm:cxn modelId="{F3BD272F-39E5-413E-88DD-5F807B9B3B14}" type="presOf" srcId="{79150E47-1864-471F-BCC8-03368BDF7BCB}" destId="{93E7E854-E878-42E5-A81E-CCCB854722FC}" srcOrd="0" destOrd="0" presId="urn:microsoft.com/office/officeart/2005/8/layout/matrix2"/>
    <dgm:cxn modelId="{5F15F203-AD3E-47D2-B36A-075112B7CA58}" type="presOf" srcId="{D2A38C1D-0D09-4C7C-845A-7ACEAB5B7F10}" destId="{A97F8265-CD1D-4054-B441-33BB84738142}" srcOrd="0" destOrd="0" presId="urn:microsoft.com/office/officeart/2005/8/layout/matrix2"/>
    <dgm:cxn modelId="{F17AE659-DA42-42EC-B48D-57B78D80A83B}" srcId="{FD2B3379-EA42-4600-98E1-12CEC04E0E61}" destId="{0519E1B1-C853-401D-B822-047A5FE5D4CE}" srcOrd="2" destOrd="0" parTransId="{BA76F9BA-5591-43EF-A983-DBE1F2ABE7EC}" sibTransId="{5C90D869-9AEB-4BDA-9B43-5C2E0D57F75F}"/>
    <dgm:cxn modelId="{858C4AB9-BD0F-4419-B692-5EAE6A29A3B0}" type="presOf" srcId="{235ACF7F-33C2-4917-874A-97376B111C26}" destId="{AAE55B23-9703-4C7F-B4D5-10EC56760BBE}" srcOrd="0" destOrd="0" presId="urn:microsoft.com/office/officeart/2005/8/layout/matrix2"/>
    <dgm:cxn modelId="{3CD2B1E5-5183-4A8D-9987-2A98AC916A89}" type="presOf" srcId="{0519E1B1-C853-401D-B822-047A5FE5D4CE}" destId="{92B0CA7D-72E7-4B29-BFDC-7F916758179D}" srcOrd="0" destOrd="0" presId="urn:microsoft.com/office/officeart/2005/8/layout/matrix2"/>
    <dgm:cxn modelId="{263520BD-667B-48EA-9B6A-02AECB422A49}" srcId="{FD2B3379-EA42-4600-98E1-12CEC04E0E61}" destId="{D2A38C1D-0D09-4C7C-845A-7ACEAB5B7F10}" srcOrd="0" destOrd="0" parTransId="{E721246D-475B-43EF-A806-ACCC0E180C01}" sibTransId="{7ADCE1DE-0161-43C5-AC85-4FA8F94E17AE}"/>
    <dgm:cxn modelId="{DC32FC75-5D14-4C35-8326-1B68537352B6}" srcId="{FD2B3379-EA42-4600-98E1-12CEC04E0E61}" destId="{79150E47-1864-471F-BCC8-03368BDF7BCB}" srcOrd="1" destOrd="0" parTransId="{EABCB761-955C-458D-952B-9F25BA0B3745}" sibTransId="{0CDC2007-BFE3-4A2E-8FC6-3F393C84D2FC}"/>
    <dgm:cxn modelId="{EB54EA83-B30A-494C-A17E-00F82687F876}" srcId="{FD2B3379-EA42-4600-98E1-12CEC04E0E61}" destId="{235ACF7F-33C2-4917-874A-97376B111C26}" srcOrd="3" destOrd="0" parTransId="{13923FAF-0176-496A-8F33-B2C68B780DAB}" sibTransId="{04114D4D-B512-462F-B7DE-466D375CD076}"/>
    <dgm:cxn modelId="{07E0E306-100B-46ED-85DA-2AA672E89F6D}" type="presParOf" srcId="{EF91ACAE-FE3E-4770-AAE6-41CE172BA9A7}" destId="{E0F231DE-DE80-4E19-AA72-260F61E57AA2}" srcOrd="0" destOrd="0" presId="urn:microsoft.com/office/officeart/2005/8/layout/matrix2"/>
    <dgm:cxn modelId="{585F543A-A48E-40A2-A0B1-817E797FAC8C}" type="presParOf" srcId="{EF91ACAE-FE3E-4770-AAE6-41CE172BA9A7}" destId="{A97F8265-CD1D-4054-B441-33BB84738142}" srcOrd="1" destOrd="0" presId="urn:microsoft.com/office/officeart/2005/8/layout/matrix2"/>
    <dgm:cxn modelId="{5D6C0C4E-99D3-4A62-8DB9-22058F49196D}" type="presParOf" srcId="{EF91ACAE-FE3E-4770-AAE6-41CE172BA9A7}" destId="{93E7E854-E878-42E5-A81E-CCCB854722FC}" srcOrd="2" destOrd="0" presId="urn:microsoft.com/office/officeart/2005/8/layout/matrix2"/>
    <dgm:cxn modelId="{FEDF2CF5-C863-4207-8546-C430EE6D9279}" type="presParOf" srcId="{EF91ACAE-FE3E-4770-AAE6-41CE172BA9A7}" destId="{92B0CA7D-72E7-4B29-BFDC-7F916758179D}" srcOrd="3" destOrd="0" presId="urn:microsoft.com/office/officeart/2005/8/layout/matrix2"/>
    <dgm:cxn modelId="{2B50F017-B273-4427-8191-04A021BA27EA}" type="presParOf" srcId="{EF91ACAE-FE3E-4770-AAE6-41CE172BA9A7}" destId="{AAE55B23-9703-4C7F-B4D5-10EC56760BBE}" srcOrd="4" destOrd="0" presId="urn:microsoft.com/office/officeart/2005/8/layout/matrix2"/>
  </dgm:cxnLst>
  <dgm:bg/>
  <dgm:whole/>
</dgm:dataModel>
</file>

<file path=ppt/diagrams/data12.xml><?xml version="1.0" encoding="utf-8"?>
<dgm:dataModel xmlns:dgm="http://schemas.openxmlformats.org/drawingml/2006/diagram" xmlns:a="http://schemas.openxmlformats.org/drawingml/2006/main">
  <dgm:ptLst>
    <dgm:pt modelId="{D9802B6F-1045-4D9B-898B-1A4A8192ADE1}" type="doc">
      <dgm:prSet loTypeId="urn:microsoft.com/office/officeart/2005/8/layout/chevron2" loCatId="process" qsTypeId="urn:microsoft.com/office/officeart/2005/8/quickstyle/3d2" qsCatId="3D" csTypeId="urn:microsoft.com/office/officeart/2005/8/colors/colorful4" csCatId="colorful" phldr="1"/>
      <dgm:spPr/>
      <dgm:t>
        <a:bodyPr/>
        <a:lstStyle/>
        <a:p>
          <a:endParaRPr lang="en-US"/>
        </a:p>
      </dgm:t>
    </dgm:pt>
    <dgm:pt modelId="{3837DBB9-692A-41A5-9204-C31BDF8B1F78}">
      <dgm:prSet phldrT="[Text]"/>
      <dgm:spPr/>
      <dgm:t>
        <a:bodyPr/>
        <a:lstStyle/>
        <a:p>
          <a:r>
            <a:rPr lang="en-US" dirty="0" smtClean="0">
              <a:sym typeface="Wingdings" pitchFamily="2" charset="2"/>
            </a:rPr>
            <a:t> </a:t>
          </a:r>
          <a:endParaRPr lang="en-US" dirty="0"/>
        </a:p>
      </dgm:t>
    </dgm:pt>
    <dgm:pt modelId="{BDAB354B-D35A-429C-B5E0-B53716781839}" type="parTrans" cxnId="{9024A976-6E8D-4F77-86B0-78A635C9B713}">
      <dgm:prSet/>
      <dgm:spPr/>
      <dgm:t>
        <a:bodyPr/>
        <a:lstStyle/>
        <a:p>
          <a:endParaRPr lang="en-US"/>
        </a:p>
      </dgm:t>
    </dgm:pt>
    <dgm:pt modelId="{D4B1055E-2EDE-4EBE-9F01-6FC43B70BC3C}" type="sibTrans" cxnId="{9024A976-6E8D-4F77-86B0-78A635C9B713}">
      <dgm:prSet/>
      <dgm:spPr/>
      <dgm:t>
        <a:bodyPr/>
        <a:lstStyle/>
        <a:p>
          <a:endParaRPr lang="en-US"/>
        </a:p>
      </dgm:t>
    </dgm:pt>
    <dgm:pt modelId="{F212E4AC-23A3-4621-A083-4300D01BCADB}">
      <dgm:prSet phldrT="[Text]"/>
      <dgm:spPr/>
      <dgm:t>
        <a:bodyPr/>
        <a:lstStyle/>
        <a:p>
          <a:r>
            <a:rPr lang="en-US" dirty="0" smtClean="0"/>
            <a:t>In France, the Labor Code organizes, in conformity with the constitutional principles.</a:t>
          </a:r>
          <a:endParaRPr lang="en-US" dirty="0"/>
        </a:p>
      </dgm:t>
    </dgm:pt>
    <dgm:pt modelId="{7A79C3F5-9766-40F8-9D9A-C816B16929A5}" type="parTrans" cxnId="{D4457873-BAAC-41E2-BB15-BCE933485FC4}">
      <dgm:prSet/>
      <dgm:spPr/>
      <dgm:t>
        <a:bodyPr/>
        <a:lstStyle/>
        <a:p>
          <a:endParaRPr lang="en-US"/>
        </a:p>
      </dgm:t>
    </dgm:pt>
    <dgm:pt modelId="{8ED65F02-127F-49DB-B83B-EB15D99C1793}" type="sibTrans" cxnId="{D4457873-BAAC-41E2-BB15-BCE933485FC4}">
      <dgm:prSet/>
      <dgm:spPr/>
      <dgm:t>
        <a:bodyPr/>
        <a:lstStyle/>
        <a:p>
          <a:endParaRPr lang="en-US"/>
        </a:p>
      </dgm:t>
    </dgm:pt>
    <dgm:pt modelId="{D45BE515-10F6-4952-AC7B-D66B7270AA27}">
      <dgm:prSet phldrT="[Text]"/>
      <dgm:spPr/>
      <dgm:t>
        <a:bodyPr/>
        <a:lstStyle/>
        <a:p>
          <a:r>
            <a:rPr lang="en-US" dirty="0" smtClean="0">
              <a:sym typeface="Wingdings" pitchFamily="2" charset="2"/>
            </a:rPr>
            <a:t> </a:t>
          </a:r>
          <a:endParaRPr lang="en-US" dirty="0"/>
        </a:p>
      </dgm:t>
    </dgm:pt>
    <dgm:pt modelId="{C8BA7EF1-51A9-4F99-8939-4984E4DC3ED9}" type="parTrans" cxnId="{CB3D2E40-FB4F-4264-AA6D-8401E8AF8A7C}">
      <dgm:prSet/>
      <dgm:spPr/>
      <dgm:t>
        <a:bodyPr/>
        <a:lstStyle/>
        <a:p>
          <a:endParaRPr lang="en-US"/>
        </a:p>
      </dgm:t>
    </dgm:pt>
    <dgm:pt modelId="{AE2BD737-CD9A-4DF2-A9E8-D8E054A3A635}" type="sibTrans" cxnId="{CB3D2E40-FB4F-4264-AA6D-8401E8AF8A7C}">
      <dgm:prSet/>
      <dgm:spPr/>
      <dgm:t>
        <a:bodyPr/>
        <a:lstStyle/>
        <a:p>
          <a:endParaRPr lang="en-US"/>
        </a:p>
      </dgm:t>
    </dgm:pt>
    <dgm:pt modelId="{65582889-F020-45FF-9086-6ED7E76D61F6}">
      <dgm:prSet phldrT="[Text]"/>
      <dgm:spPr/>
      <dgm:t>
        <a:bodyPr/>
        <a:lstStyle/>
        <a:p>
          <a:r>
            <a:rPr lang="en-US" dirty="0" smtClean="0"/>
            <a:t>The only limitations are related to the prohibition of direct political activities and to the mandatory respect of non- discrimination rules</a:t>
          </a:r>
          <a:endParaRPr lang="en-US" dirty="0"/>
        </a:p>
      </dgm:t>
    </dgm:pt>
    <dgm:pt modelId="{43DB5249-988E-470F-9410-7C1018A40D65}" type="parTrans" cxnId="{534F4A31-CDB3-41F7-B415-ACC99EAAA3FB}">
      <dgm:prSet/>
      <dgm:spPr/>
      <dgm:t>
        <a:bodyPr/>
        <a:lstStyle/>
        <a:p>
          <a:endParaRPr lang="en-US"/>
        </a:p>
      </dgm:t>
    </dgm:pt>
    <dgm:pt modelId="{97D0E243-7B85-4D30-82C6-D7363DD58F2C}" type="sibTrans" cxnId="{534F4A31-CDB3-41F7-B415-ACC99EAAA3FB}">
      <dgm:prSet/>
      <dgm:spPr/>
      <dgm:t>
        <a:bodyPr/>
        <a:lstStyle/>
        <a:p>
          <a:endParaRPr lang="en-US"/>
        </a:p>
      </dgm:t>
    </dgm:pt>
    <dgm:pt modelId="{31CE579E-8878-452F-AF61-F5552D5F16B0}">
      <dgm:prSet phldrT="[Text]"/>
      <dgm:spPr/>
      <dgm:t>
        <a:bodyPr/>
        <a:lstStyle/>
        <a:p>
          <a:r>
            <a:rPr lang="en-US" dirty="0" smtClean="0"/>
            <a:t>regarding the negative corollary of the freedom of association which is the freedom not to associate with a union</a:t>
          </a:r>
          <a:endParaRPr lang="en-US" dirty="0"/>
        </a:p>
      </dgm:t>
    </dgm:pt>
    <dgm:pt modelId="{341E6D34-639A-4CAF-B895-C597E5B24CA6}" type="parTrans" cxnId="{D43E04F0-FBC1-4C7D-8DFF-A97184FA59F0}">
      <dgm:prSet/>
      <dgm:spPr/>
      <dgm:t>
        <a:bodyPr/>
        <a:lstStyle/>
        <a:p>
          <a:endParaRPr lang="en-US"/>
        </a:p>
      </dgm:t>
    </dgm:pt>
    <dgm:pt modelId="{87086B4C-12AC-4588-AC11-8B4002498DBE}" type="sibTrans" cxnId="{D43E04F0-FBC1-4C7D-8DFF-A97184FA59F0}">
      <dgm:prSet/>
      <dgm:spPr/>
      <dgm:t>
        <a:bodyPr/>
        <a:lstStyle/>
        <a:p>
          <a:endParaRPr lang="en-US"/>
        </a:p>
      </dgm:t>
    </dgm:pt>
    <dgm:pt modelId="{FC2D970B-5F81-42BF-AFDC-4AB17F01DBE9}">
      <dgm:prSet phldrT="[Text]"/>
      <dgm:spPr/>
      <dgm:t>
        <a:bodyPr/>
        <a:lstStyle/>
        <a:p>
          <a:r>
            <a:rPr lang="en-US" dirty="0" smtClean="0">
              <a:sym typeface="Wingdings" pitchFamily="2" charset="2"/>
            </a:rPr>
            <a:t> </a:t>
          </a:r>
          <a:endParaRPr lang="en-US" dirty="0"/>
        </a:p>
      </dgm:t>
    </dgm:pt>
    <dgm:pt modelId="{C5256D9A-6BBD-4827-833B-53C6B9E6A34D}" type="parTrans" cxnId="{4DE4D8ED-6E75-4B00-9528-93FFED18D3E4}">
      <dgm:prSet/>
      <dgm:spPr/>
      <dgm:t>
        <a:bodyPr/>
        <a:lstStyle/>
        <a:p>
          <a:endParaRPr lang="en-US"/>
        </a:p>
      </dgm:t>
    </dgm:pt>
    <dgm:pt modelId="{09B2AF47-2C0B-4014-ACDB-FA460E1FEA8F}" type="sibTrans" cxnId="{4DE4D8ED-6E75-4B00-9528-93FFED18D3E4}">
      <dgm:prSet/>
      <dgm:spPr/>
      <dgm:t>
        <a:bodyPr/>
        <a:lstStyle/>
        <a:p>
          <a:endParaRPr lang="en-US"/>
        </a:p>
      </dgm:t>
    </dgm:pt>
    <dgm:pt modelId="{CEEADB9A-7815-4550-8466-64185234FD83}">
      <dgm:prSet phldrT="[Text]"/>
      <dgm:spPr/>
      <dgm:t>
        <a:bodyPr/>
        <a:lstStyle/>
        <a:p>
          <a:r>
            <a:rPr lang="en-US" dirty="0" smtClean="0"/>
            <a:t>the system of “closed shop” leading to the exclusive hiring of individuals belonging to a union and often to a union supported by  is rejected and/or prohibited in the UK, US, and Continental Europe</a:t>
          </a:r>
          <a:endParaRPr lang="en-US" dirty="0"/>
        </a:p>
      </dgm:t>
    </dgm:pt>
    <dgm:pt modelId="{3221AADB-9FB0-404A-A87A-DBD4CD271929}" type="parTrans" cxnId="{E9761A2E-4A29-4D85-9C22-4DE62173B716}">
      <dgm:prSet/>
      <dgm:spPr/>
      <dgm:t>
        <a:bodyPr/>
        <a:lstStyle/>
        <a:p>
          <a:endParaRPr lang="en-US"/>
        </a:p>
      </dgm:t>
    </dgm:pt>
    <dgm:pt modelId="{395EC9F2-DBDE-4C51-9900-9E825E55B634}" type="sibTrans" cxnId="{E9761A2E-4A29-4D85-9C22-4DE62173B716}">
      <dgm:prSet/>
      <dgm:spPr/>
      <dgm:t>
        <a:bodyPr/>
        <a:lstStyle/>
        <a:p>
          <a:endParaRPr lang="en-US"/>
        </a:p>
      </dgm:t>
    </dgm:pt>
    <dgm:pt modelId="{1493CBD6-3589-442F-B527-096E8B71F083}">
      <dgm:prSet phldrT="[Text]"/>
      <dgm:spPr/>
      <dgm:t>
        <a:bodyPr/>
        <a:lstStyle/>
        <a:p>
          <a:r>
            <a:rPr lang="en-US" dirty="0" smtClean="0"/>
            <a:t>the freedom of creation, organization and action of unions</a:t>
          </a:r>
          <a:endParaRPr lang="en-US" dirty="0"/>
        </a:p>
      </dgm:t>
    </dgm:pt>
    <dgm:pt modelId="{B3AE6D27-B337-4504-9267-2D9F97B02EE8}" type="parTrans" cxnId="{A6176CC3-6948-4B71-B2BF-44452B007940}">
      <dgm:prSet/>
      <dgm:spPr/>
      <dgm:t>
        <a:bodyPr/>
        <a:lstStyle/>
        <a:p>
          <a:endParaRPr lang="en-US"/>
        </a:p>
      </dgm:t>
    </dgm:pt>
    <dgm:pt modelId="{083AFFB3-2B93-40AC-8BDA-E8C6FF1741A5}" type="sibTrans" cxnId="{A6176CC3-6948-4B71-B2BF-44452B007940}">
      <dgm:prSet/>
      <dgm:spPr/>
      <dgm:t>
        <a:bodyPr/>
        <a:lstStyle/>
        <a:p>
          <a:endParaRPr lang="en-US"/>
        </a:p>
      </dgm:t>
    </dgm:pt>
    <dgm:pt modelId="{E0FEE52F-871E-46BE-872B-3A04F7BFEBBF}" type="pres">
      <dgm:prSet presAssocID="{D9802B6F-1045-4D9B-898B-1A4A8192ADE1}" presName="linearFlow" presStyleCnt="0">
        <dgm:presLayoutVars>
          <dgm:dir/>
          <dgm:animLvl val="lvl"/>
          <dgm:resizeHandles val="exact"/>
        </dgm:presLayoutVars>
      </dgm:prSet>
      <dgm:spPr/>
    </dgm:pt>
    <dgm:pt modelId="{439D5CA6-BDE0-4162-B445-812B2D61CD1A}" type="pres">
      <dgm:prSet presAssocID="{3837DBB9-692A-41A5-9204-C31BDF8B1F78}" presName="composite" presStyleCnt="0"/>
      <dgm:spPr/>
    </dgm:pt>
    <dgm:pt modelId="{E254DC92-6268-4378-BDA4-6E3EFF4A3C01}" type="pres">
      <dgm:prSet presAssocID="{3837DBB9-692A-41A5-9204-C31BDF8B1F78}" presName="parentText" presStyleLbl="alignNode1" presStyleIdx="0" presStyleCnt="3">
        <dgm:presLayoutVars>
          <dgm:chMax val="1"/>
          <dgm:bulletEnabled val="1"/>
        </dgm:presLayoutVars>
      </dgm:prSet>
      <dgm:spPr/>
    </dgm:pt>
    <dgm:pt modelId="{8D2D64AB-D0EF-4B4D-8EB9-C8A0D5B9771E}" type="pres">
      <dgm:prSet presAssocID="{3837DBB9-692A-41A5-9204-C31BDF8B1F78}" presName="descendantText" presStyleLbl="alignAcc1" presStyleIdx="0" presStyleCnt="3">
        <dgm:presLayoutVars>
          <dgm:bulletEnabled val="1"/>
        </dgm:presLayoutVars>
      </dgm:prSet>
      <dgm:spPr/>
      <dgm:t>
        <a:bodyPr/>
        <a:lstStyle/>
        <a:p>
          <a:endParaRPr lang="en-US"/>
        </a:p>
      </dgm:t>
    </dgm:pt>
    <dgm:pt modelId="{03DB53D8-6328-4450-A49A-3048305BB96E}" type="pres">
      <dgm:prSet presAssocID="{D4B1055E-2EDE-4EBE-9F01-6FC43B70BC3C}" presName="sp" presStyleCnt="0"/>
      <dgm:spPr/>
    </dgm:pt>
    <dgm:pt modelId="{E1A916AD-9698-4442-9A6F-31BB32D2E8B7}" type="pres">
      <dgm:prSet presAssocID="{D45BE515-10F6-4952-AC7B-D66B7270AA27}" presName="composite" presStyleCnt="0"/>
      <dgm:spPr/>
    </dgm:pt>
    <dgm:pt modelId="{9A5E2275-9A4D-4FB7-8B10-6EB10217648F}" type="pres">
      <dgm:prSet presAssocID="{D45BE515-10F6-4952-AC7B-D66B7270AA27}" presName="parentText" presStyleLbl="alignNode1" presStyleIdx="1" presStyleCnt="3">
        <dgm:presLayoutVars>
          <dgm:chMax val="1"/>
          <dgm:bulletEnabled val="1"/>
        </dgm:presLayoutVars>
      </dgm:prSet>
      <dgm:spPr/>
    </dgm:pt>
    <dgm:pt modelId="{E05C2C56-E82A-46C4-ADBF-1D0CE256F290}" type="pres">
      <dgm:prSet presAssocID="{D45BE515-10F6-4952-AC7B-D66B7270AA27}" presName="descendantText" presStyleLbl="alignAcc1" presStyleIdx="1" presStyleCnt="3">
        <dgm:presLayoutVars>
          <dgm:bulletEnabled val="1"/>
        </dgm:presLayoutVars>
      </dgm:prSet>
      <dgm:spPr/>
      <dgm:t>
        <a:bodyPr/>
        <a:lstStyle/>
        <a:p>
          <a:endParaRPr lang="en-US"/>
        </a:p>
      </dgm:t>
    </dgm:pt>
    <dgm:pt modelId="{24E4F507-C4F6-41B7-9082-1D5D839322F3}" type="pres">
      <dgm:prSet presAssocID="{AE2BD737-CD9A-4DF2-A9E8-D8E054A3A635}" presName="sp" presStyleCnt="0"/>
      <dgm:spPr/>
    </dgm:pt>
    <dgm:pt modelId="{D4A2493B-7B64-4FA0-9244-DBDB95B76C46}" type="pres">
      <dgm:prSet presAssocID="{FC2D970B-5F81-42BF-AFDC-4AB17F01DBE9}" presName="composite" presStyleCnt="0"/>
      <dgm:spPr/>
    </dgm:pt>
    <dgm:pt modelId="{250034EE-A52E-4F90-9F1D-A5527D208CC2}" type="pres">
      <dgm:prSet presAssocID="{FC2D970B-5F81-42BF-AFDC-4AB17F01DBE9}" presName="parentText" presStyleLbl="alignNode1" presStyleIdx="2" presStyleCnt="3">
        <dgm:presLayoutVars>
          <dgm:chMax val="1"/>
          <dgm:bulletEnabled val="1"/>
        </dgm:presLayoutVars>
      </dgm:prSet>
      <dgm:spPr/>
    </dgm:pt>
    <dgm:pt modelId="{91C1290D-E38D-49BD-AB6E-542B9272736B}" type="pres">
      <dgm:prSet presAssocID="{FC2D970B-5F81-42BF-AFDC-4AB17F01DBE9}" presName="descendantText" presStyleLbl="alignAcc1" presStyleIdx="2" presStyleCnt="3">
        <dgm:presLayoutVars>
          <dgm:bulletEnabled val="1"/>
        </dgm:presLayoutVars>
      </dgm:prSet>
      <dgm:spPr/>
      <dgm:t>
        <a:bodyPr/>
        <a:lstStyle/>
        <a:p>
          <a:endParaRPr lang="en-US"/>
        </a:p>
      </dgm:t>
    </dgm:pt>
  </dgm:ptLst>
  <dgm:cxnLst>
    <dgm:cxn modelId="{9024A976-6E8D-4F77-86B0-78A635C9B713}" srcId="{D9802B6F-1045-4D9B-898B-1A4A8192ADE1}" destId="{3837DBB9-692A-41A5-9204-C31BDF8B1F78}" srcOrd="0" destOrd="0" parTransId="{BDAB354B-D35A-429C-B5E0-B53716781839}" sibTransId="{D4B1055E-2EDE-4EBE-9F01-6FC43B70BC3C}"/>
    <dgm:cxn modelId="{F06590F5-434F-4CB0-9108-EB1BCA243CE0}" type="presOf" srcId="{65582889-F020-45FF-9086-6ED7E76D61F6}" destId="{E05C2C56-E82A-46C4-ADBF-1D0CE256F290}" srcOrd="0" destOrd="0" presId="urn:microsoft.com/office/officeart/2005/8/layout/chevron2"/>
    <dgm:cxn modelId="{D4457873-BAAC-41E2-BB15-BCE933485FC4}" srcId="{3837DBB9-692A-41A5-9204-C31BDF8B1F78}" destId="{F212E4AC-23A3-4621-A083-4300D01BCADB}" srcOrd="0" destOrd="0" parTransId="{7A79C3F5-9766-40F8-9D9A-C816B16929A5}" sibTransId="{8ED65F02-127F-49DB-B83B-EB15D99C1793}"/>
    <dgm:cxn modelId="{0190D919-BB13-4ECB-BFAB-2B8D8B4B2F9F}" type="presOf" srcId="{F212E4AC-23A3-4621-A083-4300D01BCADB}" destId="{8D2D64AB-D0EF-4B4D-8EB9-C8A0D5B9771E}" srcOrd="0" destOrd="0" presId="urn:microsoft.com/office/officeart/2005/8/layout/chevron2"/>
    <dgm:cxn modelId="{E9761A2E-4A29-4D85-9C22-4DE62173B716}" srcId="{FC2D970B-5F81-42BF-AFDC-4AB17F01DBE9}" destId="{CEEADB9A-7815-4550-8466-64185234FD83}" srcOrd="0" destOrd="0" parTransId="{3221AADB-9FB0-404A-A87A-DBD4CD271929}" sibTransId="{395EC9F2-DBDE-4C51-9900-9E825E55B634}"/>
    <dgm:cxn modelId="{534F4A31-CDB3-41F7-B415-ACC99EAAA3FB}" srcId="{D45BE515-10F6-4952-AC7B-D66B7270AA27}" destId="{65582889-F020-45FF-9086-6ED7E76D61F6}" srcOrd="0" destOrd="0" parTransId="{43DB5249-988E-470F-9410-7C1018A40D65}" sibTransId="{97D0E243-7B85-4D30-82C6-D7363DD58F2C}"/>
    <dgm:cxn modelId="{9EB32BBC-FE20-418B-AB90-ECA87B3722CB}" type="presOf" srcId="{CEEADB9A-7815-4550-8466-64185234FD83}" destId="{91C1290D-E38D-49BD-AB6E-542B9272736B}" srcOrd="0" destOrd="0" presId="urn:microsoft.com/office/officeart/2005/8/layout/chevron2"/>
    <dgm:cxn modelId="{B889ED6B-F0CB-477D-8566-83C73DE2ECAA}" type="presOf" srcId="{D9802B6F-1045-4D9B-898B-1A4A8192ADE1}" destId="{E0FEE52F-871E-46BE-872B-3A04F7BFEBBF}" srcOrd="0" destOrd="0" presId="urn:microsoft.com/office/officeart/2005/8/layout/chevron2"/>
    <dgm:cxn modelId="{43752BDD-AB90-4754-AF89-637D2279CF08}" type="presOf" srcId="{D45BE515-10F6-4952-AC7B-D66B7270AA27}" destId="{9A5E2275-9A4D-4FB7-8B10-6EB10217648F}" srcOrd="0" destOrd="0" presId="urn:microsoft.com/office/officeart/2005/8/layout/chevron2"/>
    <dgm:cxn modelId="{FC0B401B-EC97-4BA9-9318-49004E27AB9B}" type="presOf" srcId="{31CE579E-8878-452F-AF61-F5552D5F16B0}" destId="{E05C2C56-E82A-46C4-ADBF-1D0CE256F290}" srcOrd="0" destOrd="1" presId="urn:microsoft.com/office/officeart/2005/8/layout/chevron2"/>
    <dgm:cxn modelId="{11E24855-4528-4041-9CA1-541D1062DDAE}" type="presOf" srcId="{FC2D970B-5F81-42BF-AFDC-4AB17F01DBE9}" destId="{250034EE-A52E-4F90-9F1D-A5527D208CC2}" srcOrd="0" destOrd="0" presId="urn:microsoft.com/office/officeart/2005/8/layout/chevron2"/>
    <dgm:cxn modelId="{4DE4D8ED-6E75-4B00-9528-93FFED18D3E4}" srcId="{D9802B6F-1045-4D9B-898B-1A4A8192ADE1}" destId="{FC2D970B-5F81-42BF-AFDC-4AB17F01DBE9}" srcOrd="2" destOrd="0" parTransId="{C5256D9A-6BBD-4827-833B-53C6B9E6A34D}" sibTransId="{09B2AF47-2C0B-4014-ACDB-FA460E1FEA8F}"/>
    <dgm:cxn modelId="{B28F2564-6639-4CB8-8E43-6E1605E74091}" type="presOf" srcId="{3837DBB9-692A-41A5-9204-C31BDF8B1F78}" destId="{E254DC92-6268-4378-BDA4-6E3EFF4A3C01}" srcOrd="0" destOrd="0" presId="urn:microsoft.com/office/officeart/2005/8/layout/chevron2"/>
    <dgm:cxn modelId="{D43E04F0-FBC1-4C7D-8DFF-A97184FA59F0}" srcId="{D45BE515-10F6-4952-AC7B-D66B7270AA27}" destId="{31CE579E-8878-452F-AF61-F5552D5F16B0}" srcOrd="1" destOrd="0" parTransId="{341E6D34-639A-4CAF-B895-C597E5B24CA6}" sibTransId="{87086B4C-12AC-4588-AC11-8B4002498DBE}"/>
    <dgm:cxn modelId="{CB3D2E40-FB4F-4264-AA6D-8401E8AF8A7C}" srcId="{D9802B6F-1045-4D9B-898B-1A4A8192ADE1}" destId="{D45BE515-10F6-4952-AC7B-D66B7270AA27}" srcOrd="1" destOrd="0" parTransId="{C8BA7EF1-51A9-4F99-8939-4984E4DC3ED9}" sibTransId="{AE2BD737-CD9A-4DF2-A9E8-D8E054A3A635}"/>
    <dgm:cxn modelId="{8FEB1805-F49D-419B-9C3E-86D1CA95BFEF}" type="presOf" srcId="{1493CBD6-3589-442F-B527-096E8B71F083}" destId="{8D2D64AB-D0EF-4B4D-8EB9-C8A0D5B9771E}" srcOrd="0" destOrd="1" presId="urn:microsoft.com/office/officeart/2005/8/layout/chevron2"/>
    <dgm:cxn modelId="{A6176CC3-6948-4B71-B2BF-44452B007940}" srcId="{3837DBB9-692A-41A5-9204-C31BDF8B1F78}" destId="{1493CBD6-3589-442F-B527-096E8B71F083}" srcOrd="1" destOrd="0" parTransId="{B3AE6D27-B337-4504-9267-2D9F97B02EE8}" sibTransId="{083AFFB3-2B93-40AC-8BDA-E8C6FF1741A5}"/>
    <dgm:cxn modelId="{A607D277-BBF2-40F6-8365-F0BC3BF3C538}" type="presParOf" srcId="{E0FEE52F-871E-46BE-872B-3A04F7BFEBBF}" destId="{439D5CA6-BDE0-4162-B445-812B2D61CD1A}" srcOrd="0" destOrd="0" presId="urn:microsoft.com/office/officeart/2005/8/layout/chevron2"/>
    <dgm:cxn modelId="{F3093156-DE05-4888-A866-2019E66A612B}" type="presParOf" srcId="{439D5CA6-BDE0-4162-B445-812B2D61CD1A}" destId="{E254DC92-6268-4378-BDA4-6E3EFF4A3C01}" srcOrd="0" destOrd="0" presId="urn:microsoft.com/office/officeart/2005/8/layout/chevron2"/>
    <dgm:cxn modelId="{FD91F94B-6CD8-42B0-8DF1-DC1BA3324335}" type="presParOf" srcId="{439D5CA6-BDE0-4162-B445-812B2D61CD1A}" destId="{8D2D64AB-D0EF-4B4D-8EB9-C8A0D5B9771E}" srcOrd="1" destOrd="0" presId="urn:microsoft.com/office/officeart/2005/8/layout/chevron2"/>
    <dgm:cxn modelId="{9463C988-6752-422F-8AD7-0F62AE43AFDF}" type="presParOf" srcId="{E0FEE52F-871E-46BE-872B-3A04F7BFEBBF}" destId="{03DB53D8-6328-4450-A49A-3048305BB96E}" srcOrd="1" destOrd="0" presId="urn:microsoft.com/office/officeart/2005/8/layout/chevron2"/>
    <dgm:cxn modelId="{1EFC5774-216C-4850-80AA-F0D9B061211D}" type="presParOf" srcId="{E0FEE52F-871E-46BE-872B-3A04F7BFEBBF}" destId="{E1A916AD-9698-4442-9A6F-31BB32D2E8B7}" srcOrd="2" destOrd="0" presId="urn:microsoft.com/office/officeart/2005/8/layout/chevron2"/>
    <dgm:cxn modelId="{2F9B5790-4DCC-4C5A-B493-3DA7BD6A4191}" type="presParOf" srcId="{E1A916AD-9698-4442-9A6F-31BB32D2E8B7}" destId="{9A5E2275-9A4D-4FB7-8B10-6EB10217648F}" srcOrd="0" destOrd="0" presId="urn:microsoft.com/office/officeart/2005/8/layout/chevron2"/>
    <dgm:cxn modelId="{9765365E-5D73-4113-A829-E9C28E94FEC0}" type="presParOf" srcId="{E1A916AD-9698-4442-9A6F-31BB32D2E8B7}" destId="{E05C2C56-E82A-46C4-ADBF-1D0CE256F290}" srcOrd="1" destOrd="0" presId="urn:microsoft.com/office/officeart/2005/8/layout/chevron2"/>
    <dgm:cxn modelId="{2CEA9D53-2FEE-4EAD-9DBD-ED0EF95D198A}" type="presParOf" srcId="{E0FEE52F-871E-46BE-872B-3A04F7BFEBBF}" destId="{24E4F507-C4F6-41B7-9082-1D5D839322F3}" srcOrd="3" destOrd="0" presId="urn:microsoft.com/office/officeart/2005/8/layout/chevron2"/>
    <dgm:cxn modelId="{4F725123-0A11-4996-AFC2-15459FBC6955}" type="presParOf" srcId="{E0FEE52F-871E-46BE-872B-3A04F7BFEBBF}" destId="{D4A2493B-7B64-4FA0-9244-DBDB95B76C46}" srcOrd="4" destOrd="0" presId="urn:microsoft.com/office/officeart/2005/8/layout/chevron2"/>
    <dgm:cxn modelId="{94E953DB-5388-4E6C-A112-FAE85322AA22}" type="presParOf" srcId="{D4A2493B-7B64-4FA0-9244-DBDB95B76C46}" destId="{250034EE-A52E-4F90-9F1D-A5527D208CC2}" srcOrd="0" destOrd="0" presId="urn:microsoft.com/office/officeart/2005/8/layout/chevron2"/>
    <dgm:cxn modelId="{D6AB53E1-C178-4F91-AD18-5A27385C102F}" type="presParOf" srcId="{D4A2493B-7B64-4FA0-9244-DBDB95B76C46}" destId="{91C1290D-E38D-49BD-AB6E-542B9272736B}" srcOrd="1" destOrd="0" presId="urn:microsoft.com/office/officeart/2005/8/layout/chevron2"/>
  </dgm:cxnLst>
  <dgm:bg/>
  <dgm:whole/>
</dgm:dataModel>
</file>

<file path=ppt/diagrams/data13.xml><?xml version="1.0" encoding="utf-8"?>
<dgm:dataModel xmlns:dgm="http://schemas.openxmlformats.org/drawingml/2006/diagram" xmlns:a="http://schemas.openxmlformats.org/drawingml/2006/main">
  <dgm:ptLst>
    <dgm:pt modelId="{56C5402C-D982-4D6E-BFF5-A440E377E3FF}" type="doc">
      <dgm:prSet loTypeId="urn:microsoft.com/office/officeart/2005/8/layout/hList6" loCatId="list" qsTypeId="urn:microsoft.com/office/officeart/2005/8/quickstyle/3d3" qsCatId="3D" csTypeId="urn:microsoft.com/office/officeart/2005/8/colors/accent3_4" csCatId="accent3" phldr="1"/>
      <dgm:spPr/>
      <dgm:t>
        <a:bodyPr/>
        <a:lstStyle/>
        <a:p>
          <a:endParaRPr lang="en-US"/>
        </a:p>
      </dgm:t>
    </dgm:pt>
    <dgm:pt modelId="{FC061079-C202-49DB-8138-194BD9D92104}">
      <dgm:prSet phldrT="[Text]"/>
      <dgm:spPr/>
      <dgm:t>
        <a:bodyPr/>
        <a:lstStyle/>
        <a:p>
          <a:r>
            <a:rPr lang="en-US" b="1" dirty="0" smtClean="0">
              <a:solidFill>
                <a:schemeClr val="tx1"/>
              </a:solidFill>
            </a:rPr>
            <a:t>In France</a:t>
          </a:r>
          <a:endParaRPr lang="en-US" b="1" dirty="0">
            <a:solidFill>
              <a:schemeClr val="tx1"/>
            </a:solidFill>
          </a:endParaRPr>
        </a:p>
      </dgm:t>
    </dgm:pt>
    <dgm:pt modelId="{EB83FED3-1437-46EA-BDDE-CA0EAA31756A}" type="parTrans" cxnId="{D8A531B4-9554-4503-B67A-DF561A7C480D}">
      <dgm:prSet/>
      <dgm:spPr/>
      <dgm:t>
        <a:bodyPr/>
        <a:lstStyle/>
        <a:p>
          <a:endParaRPr lang="en-US" b="1">
            <a:solidFill>
              <a:schemeClr val="tx1"/>
            </a:solidFill>
          </a:endParaRPr>
        </a:p>
      </dgm:t>
    </dgm:pt>
    <dgm:pt modelId="{7A5DD1B7-34E2-4457-9256-D754AFD7550E}" type="sibTrans" cxnId="{D8A531B4-9554-4503-B67A-DF561A7C480D}">
      <dgm:prSet/>
      <dgm:spPr/>
      <dgm:t>
        <a:bodyPr/>
        <a:lstStyle/>
        <a:p>
          <a:endParaRPr lang="en-US" b="1">
            <a:solidFill>
              <a:schemeClr val="tx1"/>
            </a:solidFill>
          </a:endParaRPr>
        </a:p>
      </dgm:t>
    </dgm:pt>
    <dgm:pt modelId="{EDED86D7-25E1-4C64-9D95-BFE9F39E7E17}">
      <dgm:prSet phldrT="[Text]"/>
      <dgm:spPr/>
      <dgm:t>
        <a:bodyPr/>
        <a:lstStyle/>
        <a:p>
          <a:r>
            <a:rPr lang="en-US" b="1" dirty="0" smtClean="0">
              <a:solidFill>
                <a:schemeClr val="tx1"/>
              </a:solidFill>
            </a:rPr>
            <a:t>the legislator may determine the conditions of application of the general right to participation of workers</a:t>
          </a:r>
          <a:endParaRPr lang="en-US" b="1" dirty="0">
            <a:solidFill>
              <a:schemeClr val="tx1"/>
            </a:solidFill>
          </a:endParaRPr>
        </a:p>
      </dgm:t>
    </dgm:pt>
    <dgm:pt modelId="{FDA2CB73-56FC-42DD-A3FF-D6A029D09EA1}" type="parTrans" cxnId="{FC0F1406-C396-43DB-99EC-81EECC3BF766}">
      <dgm:prSet/>
      <dgm:spPr/>
      <dgm:t>
        <a:bodyPr/>
        <a:lstStyle/>
        <a:p>
          <a:endParaRPr lang="en-US" b="1">
            <a:solidFill>
              <a:schemeClr val="tx1"/>
            </a:solidFill>
          </a:endParaRPr>
        </a:p>
      </dgm:t>
    </dgm:pt>
    <dgm:pt modelId="{069A7944-208F-4DD5-810A-4540B29139ED}" type="sibTrans" cxnId="{FC0F1406-C396-43DB-99EC-81EECC3BF766}">
      <dgm:prSet/>
      <dgm:spPr/>
      <dgm:t>
        <a:bodyPr/>
        <a:lstStyle/>
        <a:p>
          <a:endParaRPr lang="en-US" b="1">
            <a:solidFill>
              <a:schemeClr val="tx1"/>
            </a:solidFill>
          </a:endParaRPr>
        </a:p>
      </dgm:t>
    </dgm:pt>
    <dgm:pt modelId="{7C166916-73DB-43BF-8649-A7B9EB12DB87}">
      <dgm:prSet phldrT="[Text]"/>
      <dgm:spPr/>
      <dgm:t>
        <a:bodyPr/>
        <a:lstStyle/>
        <a:p>
          <a:r>
            <a:rPr lang="en-US" b="1" dirty="0" smtClean="0">
              <a:solidFill>
                <a:schemeClr val="tx1"/>
              </a:solidFill>
            </a:rPr>
            <a:t>Every worker, from the public or private sectors, is entitled a right to participation.</a:t>
          </a:r>
          <a:endParaRPr lang="en-US" b="1" dirty="0">
            <a:solidFill>
              <a:schemeClr val="tx1"/>
            </a:solidFill>
          </a:endParaRPr>
        </a:p>
      </dgm:t>
    </dgm:pt>
    <dgm:pt modelId="{4D0C57E1-ED95-4F6C-9494-2F3D60D67294}" type="parTrans" cxnId="{346C5A75-F854-4B43-8DF5-B73AA8CA3912}">
      <dgm:prSet/>
      <dgm:spPr/>
      <dgm:t>
        <a:bodyPr/>
        <a:lstStyle/>
        <a:p>
          <a:endParaRPr lang="en-US" b="1">
            <a:solidFill>
              <a:schemeClr val="tx1"/>
            </a:solidFill>
          </a:endParaRPr>
        </a:p>
      </dgm:t>
    </dgm:pt>
    <dgm:pt modelId="{250FECB6-75BA-4600-8C49-39FDBD9B14BF}" type="sibTrans" cxnId="{346C5A75-F854-4B43-8DF5-B73AA8CA3912}">
      <dgm:prSet/>
      <dgm:spPr/>
      <dgm:t>
        <a:bodyPr/>
        <a:lstStyle/>
        <a:p>
          <a:endParaRPr lang="en-US" b="1">
            <a:solidFill>
              <a:schemeClr val="tx1"/>
            </a:solidFill>
          </a:endParaRPr>
        </a:p>
      </dgm:t>
    </dgm:pt>
    <dgm:pt modelId="{A1E05493-72EB-4062-8FFE-2FF7B202741A}">
      <dgm:prSet phldrT="[Text]"/>
      <dgm:spPr/>
      <dgm:t>
        <a:bodyPr/>
        <a:lstStyle/>
        <a:p>
          <a:r>
            <a:rPr lang="en-US" b="1" dirty="0" smtClean="0">
              <a:solidFill>
                <a:schemeClr val="tx1"/>
              </a:solidFill>
            </a:rPr>
            <a:t>In Spain</a:t>
          </a:r>
          <a:endParaRPr lang="en-US" b="1" dirty="0">
            <a:solidFill>
              <a:schemeClr val="tx1"/>
            </a:solidFill>
          </a:endParaRPr>
        </a:p>
      </dgm:t>
    </dgm:pt>
    <dgm:pt modelId="{6FB5921C-235E-43BD-9125-3136F605CB75}" type="parTrans" cxnId="{C2315D16-191E-4AE1-AF4C-047EB1A1F009}">
      <dgm:prSet/>
      <dgm:spPr/>
      <dgm:t>
        <a:bodyPr/>
        <a:lstStyle/>
        <a:p>
          <a:endParaRPr lang="en-US" b="1">
            <a:solidFill>
              <a:schemeClr val="tx1"/>
            </a:solidFill>
          </a:endParaRPr>
        </a:p>
      </dgm:t>
    </dgm:pt>
    <dgm:pt modelId="{1347A46A-C97C-4077-AF40-49197BDA52DE}" type="sibTrans" cxnId="{C2315D16-191E-4AE1-AF4C-047EB1A1F009}">
      <dgm:prSet/>
      <dgm:spPr/>
      <dgm:t>
        <a:bodyPr/>
        <a:lstStyle/>
        <a:p>
          <a:endParaRPr lang="en-US" b="1">
            <a:solidFill>
              <a:schemeClr val="tx1"/>
            </a:solidFill>
          </a:endParaRPr>
        </a:p>
      </dgm:t>
    </dgm:pt>
    <dgm:pt modelId="{3070567A-AB09-4D6D-BC1C-2101BE8E1619}">
      <dgm:prSet phldrT="[Text]"/>
      <dgm:spPr/>
      <dgm:t>
        <a:bodyPr/>
        <a:lstStyle/>
        <a:p>
          <a:r>
            <a:rPr lang="en-US" b="1" dirty="0" smtClean="0">
              <a:solidFill>
                <a:schemeClr val="tx1"/>
              </a:solidFill>
            </a:rPr>
            <a:t>the constitutional regime applies mainly in comparative law to the right to collective bargaining</a:t>
          </a:r>
          <a:endParaRPr lang="en-US" b="1" dirty="0">
            <a:solidFill>
              <a:schemeClr val="tx1"/>
            </a:solidFill>
          </a:endParaRPr>
        </a:p>
      </dgm:t>
    </dgm:pt>
    <dgm:pt modelId="{3E1865E8-6510-49F9-81B9-E9F53B4C2C00}" type="parTrans" cxnId="{CCC569CD-7519-49D3-ACFE-08AE435025DF}">
      <dgm:prSet/>
      <dgm:spPr/>
      <dgm:t>
        <a:bodyPr/>
        <a:lstStyle/>
        <a:p>
          <a:endParaRPr lang="en-US" b="1">
            <a:solidFill>
              <a:schemeClr val="tx1"/>
            </a:solidFill>
          </a:endParaRPr>
        </a:p>
      </dgm:t>
    </dgm:pt>
    <dgm:pt modelId="{8502F3B5-A6C6-4F83-AB12-C4D34669A2ED}" type="sibTrans" cxnId="{CCC569CD-7519-49D3-ACFE-08AE435025DF}">
      <dgm:prSet/>
      <dgm:spPr/>
      <dgm:t>
        <a:bodyPr/>
        <a:lstStyle/>
        <a:p>
          <a:endParaRPr lang="en-US" b="1">
            <a:solidFill>
              <a:schemeClr val="tx1"/>
            </a:solidFill>
          </a:endParaRPr>
        </a:p>
      </dgm:t>
    </dgm:pt>
    <dgm:pt modelId="{0E342ACF-BE59-43EC-9BF5-50174F86DB65}">
      <dgm:prSet phldrT="[Text]"/>
      <dgm:spPr/>
      <dgm:t>
        <a:bodyPr/>
        <a:lstStyle/>
        <a:p>
          <a:r>
            <a:rPr lang="en-US" b="1" dirty="0" smtClean="0">
              <a:solidFill>
                <a:schemeClr val="tx1"/>
              </a:solidFill>
            </a:rPr>
            <a:t>States have to abstain from taking any measures of limitations</a:t>
          </a:r>
          <a:endParaRPr lang="en-US" b="1" dirty="0">
            <a:solidFill>
              <a:schemeClr val="tx1"/>
            </a:solidFill>
          </a:endParaRPr>
        </a:p>
      </dgm:t>
    </dgm:pt>
    <dgm:pt modelId="{FE932504-DD1A-4E39-9AD5-67E90D7757AA}" type="parTrans" cxnId="{B37DF9EF-4E2B-40BC-98F2-F32F558C159F}">
      <dgm:prSet/>
      <dgm:spPr/>
      <dgm:t>
        <a:bodyPr/>
        <a:lstStyle/>
        <a:p>
          <a:endParaRPr lang="en-US" b="1">
            <a:solidFill>
              <a:schemeClr val="tx1"/>
            </a:solidFill>
          </a:endParaRPr>
        </a:p>
      </dgm:t>
    </dgm:pt>
    <dgm:pt modelId="{0D8D5ED0-DCFB-4096-8F3D-2855F41C5265}" type="sibTrans" cxnId="{B37DF9EF-4E2B-40BC-98F2-F32F558C159F}">
      <dgm:prSet/>
      <dgm:spPr/>
      <dgm:t>
        <a:bodyPr/>
        <a:lstStyle/>
        <a:p>
          <a:endParaRPr lang="en-US" b="1">
            <a:solidFill>
              <a:schemeClr val="tx1"/>
            </a:solidFill>
          </a:endParaRPr>
        </a:p>
      </dgm:t>
    </dgm:pt>
    <dgm:pt modelId="{CE58926A-457E-4A24-B74B-EFC55AD83F32}">
      <dgm:prSet phldrT="[Text]"/>
      <dgm:spPr/>
      <dgm:t>
        <a:bodyPr/>
        <a:lstStyle/>
        <a:p>
          <a:r>
            <a:rPr lang="en-US" b="1" dirty="0" smtClean="0">
              <a:solidFill>
                <a:schemeClr val="tx1"/>
              </a:solidFill>
            </a:rPr>
            <a:t>the Constitutional Council </a:t>
          </a:r>
          <a:endParaRPr lang="en-US" b="1" dirty="0">
            <a:solidFill>
              <a:schemeClr val="tx1"/>
            </a:solidFill>
          </a:endParaRPr>
        </a:p>
      </dgm:t>
    </dgm:pt>
    <dgm:pt modelId="{8DB97035-CCAC-4FE2-99A6-8E4175978C52}" type="parTrans" cxnId="{F8736B5A-CF08-44E5-925F-8930309FD3D2}">
      <dgm:prSet/>
      <dgm:spPr/>
      <dgm:t>
        <a:bodyPr/>
        <a:lstStyle/>
        <a:p>
          <a:endParaRPr lang="en-US" b="1">
            <a:solidFill>
              <a:schemeClr val="tx1"/>
            </a:solidFill>
          </a:endParaRPr>
        </a:p>
      </dgm:t>
    </dgm:pt>
    <dgm:pt modelId="{8350E798-A899-4F62-B345-DF9B4B3A88B5}" type="sibTrans" cxnId="{F8736B5A-CF08-44E5-925F-8930309FD3D2}">
      <dgm:prSet/>
      <dgm:spPr/>
      <dgm:t>
        <a:bodyPr/>
        <a:lstStyle/>
        <a:p>
          <a:endParaRPr lang="en-US" b="1">
            <a:solidFill>
              <a:schemeClr val="tx1"/>
            </a:solidFill>
          </a:endParaRPr>
        </a:p>
      </dgm:t>
    </dgm:pt>
    <dgm:pt modelId="{B519DD04-43BE-4578-B0FA-9AC9C5210D1A}">
      <dgm:prSet phldrT="[Text]"/>
      <dgm:spPr/>
      <dgm:t>
        <a:bodyPr/>
        <a:lstStyle/>
        <a:p>
          <a:r>
            <a:rPr lang="en-US" b="1" dirty="0" smtClean="0">
              <a:solidFill>
                <a:schemeClr val="tx1"/>
              </a:solidFill>
            </a:rPr>
            <a:t>has considered that the principle of participation does not entail an obligation for the government to engage into collective bargaining before the adoption of a legislation regulating essential aspects of labor law, in particular the regime of the 35 hour work week.</a:t>
          </a:r>
          <a:endParaRPr lang="en-US" b="1" dirty="0">
            <a:solidFill>
              <a:schemeClr val="tx1"/>
            </a:solidFill>
          </a:endParaRPr>
        </a:p>
      </dgm:t>
    </dgm:pt>
    <dgm:pt modelId="{D0EBE61E-0D51-4D4A-93AB-50E655F45FD5}" type="parTrans" cxnId="{7C8BB0F8-E555-4F07-A8B1-07153A907FD3}">
      <dgm:prSet/>
      <dgm:spPr/>
      <dgm:t>
        <a:bodyPr/>
        <a:lstStyle/>
        <a:p>
          <a:endParaRPr lang="en-US" b="1">
            <a:solidFill>
              <a:schemeClr val="tx1"/>
            </a:solidFill>
          </a:endParaRPr>
        </a:p>
      </dgm:t>
    </dgm:pt>
    <dgm:pt modelId="{7EC191D2-BD20-4682-847E-7BCD075D3010}" type="sibTrans" cxnId="{7C8BB0F8-E555-4F07-A8B1-07153A907FD3}">
      <dgm:prSet/>
      <dgm:spPr/>
      <dgm:t>
        <a:bodyPr/>
        <a:lstStyle/>
        <a:p>
          <a:endParaRPr lang="en-US" b="1">
            <a:solidFill>
              <a:schemeClr val="tx1"/>
            </a:solidFill>
          </a:endParaRPr>
        </a:p>
      </dgm:t>
    </dgm:pt>
    <dgm:pt modelId="{B2D5671D-5138-47FF-87C0-7461663CB146}">
      <dgm:prSet phldrT="[Text]"/>
      <dgm:spPr/>
      <dgm:t>
        <a:bodyPr/>
        <a:lstStyle/>
        <a:p>
          <a:r>
            <a:rPr lang="en-US" b="1" dirty="0" smtClean="0">
              <a:solidFill>
                <a:schemeClr val="tx1"/>
              </a:solidFill>
            </a:rPr>
            <a:t>Legislators may have to interfere in order to guarantee an effective exercise of the right</a:t>
          </a:r>
          <a:endParaRPr lang="en-US" b="1" dirty="0">
            <a:solidFill>
              <a:schemeClr val="tx1"/>
            </a:solidFill>
          </a:endParaRPr>
        </a:p>
      </dgm:t>
    </dgm:pt>
    <dgm:pt modelId="{BED6E015-9CD5-4469-9EA0-E37F1773F98D}" type="parTrans" cxnId="{DE850C72-DE64-43D2-9B05-CD171D51C0B0}">
      <dgm:prSet/>
      <dgm:spPr/>
      <dgm:t>
        <a:bodyPr/>
        <a:lstStyle/>
        <a:p>
          <a:endParaRPr lang="en-US" b="1">
            <a:solidFill>
              <a:schemeClr val="tx1"/>
            </a:solidFill>
          </a:endParaRPr>
        </a:p>
      </dgm:t>
    </dgm:pt>
    <dgm:pt modelId="{813B5C59-E2B0-4430-A75D-65DA492FB86A}" type="sibTrans" cxnId="{DE850C72-DE64-43D2-9B05-CD171D51C0B0}">
      <dgm:prSet/>
      <dgm:spPr/>
      <dgm:t>
        <a:bodyPr/>
        <a:lstStyle/>
        <a:p>
          <a:endParaRPr lang="en-US" b="1">
            <a:solidFill>
              <a:schemeClr val="tx1"/>
            </a:solidFill>
          </a:endParaRPr>
        </a:p>
      </dgm:t>
    </dgm:pt>
    <dgm:pt modelId="{31EA4C8A-C3C4-440D-9D51-8D46F111BE48}" type="pres">
      <dgm:prSet presAssocID="{56C5402C-D982-4D6E-BFF5-A440E377E3FF}" presName="Name0" presStyleCnt="0">
        <dgm:presLayoutVars>
          <dgm:dir/>
          <dgm:resizeHandles val="exact"/>
        </dgm:presLayoutVars>
      </dgm:prSet>
      <dgm:spPr/>
    </dgm:pt>
    <dgm:pt modelId="{0815E364-DA4A-497B-9BE3-93074C0A62F1}" type="pres">
      <dgm:prSet presAssocID="{FC061079-C202-49DB-8138-194BD9D92104}" presName="node" presStyleLbl="node1" presStyleIdx="0" presStyleCnt="3">
        <dgm:presLayoutVars>
          <dgm:bulletEnabled val="1"/>
        </dgm:presLayoutVars>
      </dgm:prSet>
      <dgm:spPr/>
      <dgm:t>
        <a:bodyPr/>
        <a:lstStyle/>
        <a:p>
          <a:endParaRPr lang="en-US"/>
        </a:p>
      </dgm:t>
    </dgm:pt>
    <dgm:pt modelId="{B707499B-A8B9-4B6F-AFF6-24FFD21659CE}" type="pres">
      <dgm:prSet presAssocID="{7A5DD1B7-34E2-4457-9256-D754AFD7550E}" presName="sibTrans" presStyleCnt="0"/>
      <dgm:spPr/>
    </dgm:pt>
    <dgm:pt modelId="{661C10BC-713F-40AD-9DE1-1440EF8EBAEA}" type="pres">
      <dgm:prSet presAssocID="{A1E05493-72EB-4062-8FFE-2FF7B202741A}" presName="node" presStyleLbl="node1" presStyleIdx="1" presStyleCnt="3">
        <dgm:presLayoutVars>
          <dgm:bulletEnabled val="1"/>
        </dgm:presLayoutVars>
      </dgm:prSet>
      <dgm:spPr/>
      <dgm:t>
        <a:bodyPr/>
        <a:lstStyle/>
        <a:p>
          <a:endParaRPr lang="en-US"/>
        </a:p>
      </dgm:t>
    </dgm:pt>
    <dgm:pt modelId="{A97EE210-7EC3-4997-B6CF-A932083F45C6}" type="pres">
      <dgm:prSet presAssocID="{1347A46A-C97C-4077-AF40-49197BDA52DE}" presName="sibTrans" presStyleCnt="0"/>
      <dgm:spPr/>
    </dgm:pt>
    <dgm:pt modelId="{DCD61A96-02E9-4A63-9B30-3CE3BFA5C83F}" type="pres">
      <dgm:prSet presAssocID="{CE58926A-457E-4A24-B74B-EFC55AD83F32}" presName="node" presStyleLbl="node1" presStyleIdx="2" presStyleCnt="3">
        <dgm:presLayoutVars>
          <dgm:bulletEnabled val="1"/>
        </dgm:presLayoutVars>
      </dgm:prSet>
      <dgm:spPr/>
      <dgm:t>
        <a:bodyPr/>
        <a:lstStyle/>
        <a:p>
          <a:endParaRPr lang="en-US"/>
        </a:p>
      </dgm:t>
    </dgm:pt>
  </dgm:ptLst>
  <dgm:cxnLst>
    <dgm:cxn modelId="{C2315D16-191E-4AE1-AF4C-047EB1A1F009}" srcId="{56C5402C-D982-4D6E-BFF5-A440E377E3FF}" destId="{A1E05493-72EB-4062-8FFE-2FF7B202741A}" srcOrd="1" destOrd="0" parTransId="{6FB5921C-235E-43BD-9125-3136F605CB75}" sibTransId="{1347A46A-C97C-4077-AF40-49197BDA52DE}"/>
    <dgm:cxn modelId="{F8736B5A-CF08-44E5-925F-8930309FD3D2}" srcId="{56C5402C-D982-4D6E-BFF5-A440E377E3FF}" destId="{CE58926A-457E-4A24-B74B-EFC55AD83F32}" srcOrd="2" destOrd="0" parTransId="{8DB97035-CCAC-4FE2-99A6-8E4175978C52}" sibTransId="{8350E798-A899-4F62-B345-DF9B4B3A88B5}"/>
    <dgm:cxn modelId="{9C5C8638-B742-4ADF-9ACF-EC63A865291A}" type="presOf" srcId="{0E342ACF-BE59-43EC-9BF5-50174F86DB65}" destId="{661C10BC-713F-40AD-9DE1-1440EF8EBAEA}" srcOrd="0" destOrd="2" presId="urn:microsoft.com/office/officeart/2005/8/layout/hList6"/>
    <dgm:cxn modelId="{94AD7FFF-AA63-44C1-858B-377C2392EB68}" type="presOf" srcId="{3070567A-AB09-4D6D-BC1C-2101BE8E1619}" destId="{661C10BC-713F-40AD-9DE1-1440EF8EBAEA}" srcOrd="0" destOrd="1" presId="urn:microsoft.com/office/officeart/2005/8/layout/hList6"/>
    <dgm:cxn modelId="{55D1EA2E-689B-40AD-AB55-3C33EF814154}" type="presOf" srcId="{56C5402C-D982-4D6E-BFF5-A440E377E3FF}" destId="{31EA4C8A-C3C4-440D-9D51-8D46F111BE48}" srcOrd="0" destOrd="0" presId="urn:microsoft.com/office/officeart/2005/8/layout/hList6"/>
    <dgm:cxn modelId="{FE13260D-94C1-43F1-9CC8-AA01305A969F}" type="presOf" srcId="{B519DD04-43BE-4578-B0FA-9AC9C5210D1A}" destId="{DCD61A96-02E9-4A63-9B30-3CE3BFA5C83F}" srcOrd="0" destOrd="1" presId="urn:microsoft.com/office/officeart/2005/8/layout/hList6"/>
    <dgm:cxn modelId="{5E334022-3364-4905-BE89-619B992936A7}" type="presOf" srcId="{EDED86D7-25E1-4C64-9D95-BFE9F39E7E17}" destId="{0815E364-DA4A-497B-9BE3-93074C0A62F1}" srcOrd="0" destOrd="1" presId="urn:microsoft.com/office/officeart/2005/8/layout/hList6"/>
    <dgm:cxn modelId="{346C5A75-F854-4B43-8DF5-B73AA8CA3912}" srcId="{FC061079-C202-49DB-8138-194BD9D92104}" destId="{7C166916-73DB-43BF-8649-A7B9EB12DB87}" srcOrd="1" destOrd="0" parTransId="{4D0C57E1-ED95-4F6C-9494-2F3D60D67294}" sibTransId="{250FECB6-75BA-4600-8C49-39FDBD9B14BF}"/>
    <dgm:cxn modelId="{9DD24CE0-3B04-4052-9BF2-323FC2E25464}" type="presOf" srcId="{A1E05493-72EB-4062-8FFE-2FF7B202741A}" destId="{661C10BC-713F-40AD-9DE1-1440EF8EBAEA}" srcOrd="0" destOrd="0" presId="urn:microsoft.com/office/officeart/2005/8/layout/hList6"/>
    <dgm:cxn modelId="{CCC569CD-7519-49D3-ACFE-08AE435025DF}" srcId="{A1E05493-72EB-4062-8FFE-2FF7B202741A}" destId="{3070567A-AB09-4D6D-BC1C-2101BE8E1619}" srcOrd="0" destOrd="0" parTransId="{3E1865E8-6510-49F9-81B9-E9F53B4C2C00}" sibTransId="{8502F3B5-A6C6-4F83-AB12-C4D34669A2ED}"/>
    <dgm:cxn modelId="{DE850C72-DE64-43D2-9B05-CD171D51C0B0}" srcId="{A1E05493-72EB-4062-8FFE-2FF7B202741A}" destId="{B2D5671D-5138-47FF-87C0-7461663CB146}" srcOrd="2" destOrd="0" parTransId="{BED6E015-9CD5-4469-9EA0-E37F1773F98D}" sibTransId="{813B5C59-E2B0-4430-A75D-65DA492FB86A}"/>
    <dgm:cxn modelId="{D8A531B4-9554-4503-B67A-DF561A7C480D}" srcId="{56C5402C-D982-4D6E-BFF5-A440E377E3FF}" destId="{FC061079-C202-49DB-8138-194BD9D92104}" srcOrd="0" destOrd="0" parTransId="{EB83FED3-1437-46EA-BDDE-CA0EAA31756A}" sibTransId="{7A5DD1B7-34E2-4457-9256-D754AFD7550E}"/>
    <dgm:cxn modelId="{4219A1ED-243F-494E-AB3D-38A08163D7F9}" type="presOf" srcId="{7C166916-73DB-43BF-8649-A7B9EB12DB87}" destId="{0815E364-DA4A-497B-9BE3-93074C0A62F1}" srcOrd="0" destOrd="2" presId="urn:microsoft.com/office/officeart/2005/8/layout/hList6"/>
    <dgm:cxn modelId="{FC0F1406-C396-43DB-99EC-81EECC3BF766}" srcId="{FC061079-C202-49DB-8138-194BD9D92104}" destId="{EDED86D7-25E1-4C64-9D95-BFE9F39E7E17}" srcOrd="0" destOrd="0" parTransId="{FDA2CB73-56FC-42DD-A3FF-D6A029D09EA1}" sibTransId="{069A7944-208F-4DD5-810A-4540B29139ED}"/>
    <dgm:cxn modelId="{7C8BB0F8-E555-4F07-A8B1-07153A907FD3}" srcId="{CE58926A-457E-4A24-B74B-EFC55AD83F32}" destId="{B519DD04-43BE-4578-B0FA-9AC9C5210D1A}" srcOrd="0" destOrd="0" parTransId="{D0EBE61E-0D51-4D4A-93AB-50E655F45FD5}" sibTransId="{7EC191D2-BD20-4682-847E-7BCD075D3010}"/>
    <dgm:cxn modelId="{F10CEEEA-1C8C-4AC3-A5CC-E1AE78BDA01E}" type="presOf" srcId="{FC061079-C202-49DB-8138-194BD9D92104}" destId="{0815E364-DA4A-497B-9BE3-93074C0A62F1}" srcOrd="0" destOrd="0" presId="urn:microsoft.com/office/officeart/2005/8/layout/hList6"/>
    <dgm:cxn modelId="{B37DF9EF-4E2B-40BC-98F2-F32F558C159F}" srcId="{A1E05493-72EB-4062-8FFE-2FF7B202741A}" destId="{0E342ACF-BE59-43EC-9BF5-50174F86DB65}" srcOrd="1" destOrd="0" parTransId="{FE932504-DD1A-4E39-9AD5-67E90D7757AA}" sibTransId="{0D8D5ED0-DCFB-4096-8F3D-2855F41C5265}"/>
    <dgm:cxn modelId="{777C6832-7F69-4DEB-A5E5-ECF23449F33A}" type="presOf" srcId="{B2D5671D-5138-47FF-87C0-7461663CB146}" destId="{661C10BC-713F-40AD-9DE1-1440EF8EBAEA}" srcOrd="0" destOrd="3" presId="urn:microsoft.com/office/officeart/2005/8/layout/hList6"/>
    <dgm:cxn modelId="{3E6AE2A6-B418-4F72-92DA-9EE326B293DC}" type="presOf" srcId="{CE58926A-457E-4A24-B74B-EFC55AD83F32}" destId="{DCD61A96-02E9-4A63-9B30-3CE3BFA5C83F}" srcOrd="0" destOrd="0" presId="urn:microsoft.com/office/officeart/2005/8/layout/hList6"/>
    <dgm:cxn modelId="{6A41EC3E-6C75-48C3-8E4F-E31A50382C2E}" type="presParOf" srcId="{31EA4C8A-C3C4-440D-9D51-8D46F111BE48}" destId="{0815E364-DA4A-497B-9BE3-93074C0A62F1}" srcOrd="0" destOrd="0" presId="urn:microsoft.com/office/officeart/2005/8/layout/hList6"/>
    <dgm:cxn modelId="{03AB62FF-154C-4287-94EC-0B9C81C3F146}" type="presParOf" srcId="{31EA4C8A-C3C4-440D-9D51-8D46F111BE48}" destId="{B707499B-A8B9-4B6F-AFF6-24FFD21659CE}" srcOrd="1" destOrd="0" presId="urn:microsoft.com/office/officeart/2005/8/layout/hList6"/>
    <dgm:cxn modelId="{9C733C54-ABC6-478C-9292-544B562C90CB}" type="presParOf" srcId="{31EA4C8A-C3C4-440D-9D51-8D46F111BE48}" destId="{661C10BC-713F-40AD-9DE1-1440EF8EBAEA}" srcOrd="2" destOrd="0" presId="urn:microsoft.com/office/officeart/2005/8/layout/hList6"/>
    <dgm:cxn modelId="{1E650746-BDA4-4550-83CD-79A8AE39374C}" type="presParOf" srcId="{31EA4C8A-C3C4-440D-9D51-8D46F111BE48}" destId="{A97EE210-7EC3-4997-B6CF-A932083F45C6}" srcOrd="3" destOrd="0" presId="urn:microsoft.com/office/officeart/2005/8/layout/hList6"/>
    <dgm:cxn modelId="{C812693B-986C-4E9E-BF63-73D9EC24A888}" type="presParOf" srcId="{31EA4C8A-C3C4-440D-9D51-8D46F111BE48}" destId="{DCD61A96-02E9-4A63-9B30-3CE3BFA5C83F}" srcOrd="4" destOrd="0" presId="urn:microsoft.com/office/officeart/2005/8/layout/hList6"/>
  </dgm:cxnLst>
  <dgm:bg/>
  <dgm:whole/>
</dgm:dataModel>
</file>

<file path=ppt/diagrams/data14.xml><?xml version="1.0" encoding="utf-8"?>
<dgm:dataModel xmlns:dgm="http://schemas.openxmlformats.org/drawingml/2006/diagram" xmlns:a="http://schemas.openxmlformats.org/drawingml/2006/main">
  <dgm:ptLst>
    <dgm:pt modelId="{791F6844-3323-47B7-979A-04438BD97D6B}" type="doc">
      <dgm:prSet loTypeId="urn:microsoft.com/office/officeart/2005/8/layout/vList5" loCatId="list" qsTypeId="urn:microsoft.com/office/officeart/2005/8/quickstyle/3d2" qsCatId="3D" csTypeId="urn:microsoft.com/office/officeart/2005/8/colors/colorful1" csCatId="colorful" phldr="1"/>
      <dgm:spPr/>
      <dgm:t>
        <a:bodyPr/>
        <a:lstStyle/>
        <a:p>
          <a:endParaRPr lang="en-US"/>
        </a:p>
      </dgm:t>
    </dgm:pt>
    <dgm:pt modelId="{20126453-F72C-426D-A876-9362B9F62FC2}">
      <dgm:prSet phldrT="[Text]"/>
      <dgm:spPr/>
      <dgm:t>
        <a:bodyPr/>
        <a:lstStyle/>
        <a:p>
          <a:r>
            <a:rPr lang="en-US" b="1" dirty="0" smtClean="0">
              <a:solidFill>
                <a:schemeClr val="tx1"/>
              </a:solidFill>
            </a:rPr>
            <a:t>The Right to Form a Union</a:t>
          </a:r>
          <a:endParaRPr lang="en-US" b="1" dirty="0">
            <a:solidFill>
              <a:schemeClr val="tx1"/>
            </a:solidFill>
          </a:endParaRPr>
        </a:p>
      </dgm:t>
    </dgm:pt>
    <dgm:pt modelId="{D603B803-49D7-49EF-A025-C9D4842791EB}" type="parTrans" cxnId="{0D37E5F5-BA45-4CE7-9F6F-E7F70C47E185}">
      <dgm:prSet/>
      <dgm:spPr/>
      <dgm:t>
        <a:bodyPr/>
        <a:lstStyle/>
        <a:p>
          <a:endParaRPr lang="en-US" b="1">
            <a:solidFill>
              <a:schemeClr val="tx1"/>
            </a:solidFill>
          </a:endParaRPr>
        </a:p>
      </dgm:t>
    </dgm:pt>
    <dgm:pt modelId="{EDCDBB72-2DD3-45BC-8194-5C811C12155E}" type="sibTrans" cxnId="{0D37E5F5-BA45-4CE7-9F6F-E7F70C47E185}">
      <dgm:prSet/>
      <dgm:spPr/>
      <dgm:t>
        <a:bodyPr/>
        <a:lstStyle/>
        <a:p>
          <a:endParaRPr lang="en-US" b="1">
            <a:solidFill>
              <a:schemeClr val="tx1"/>
            </a:solidFill>
          </a:endParaRPr>
        </a:p>
      </dgm:t>
    </dgm:pt>
    <dgm:pt modelId="{0995994B-9B3F-4F38-82B4-464D2EDC0B9C}">
      <dgm:prSet phldrT="[Text]"/>
      <dgm:spPr/>
      <dgm:t>
        <a:bodyPr/>
        <a:lstStyle/>
        <a:p>
          <a:r>
            <a:rPr lang="en-US" b="1" dirty="0" smtClean="0">
              <a:solidFill>
                <a:schemeClr val="tx1"/>
              </a:solidFill>
            </a:rPr>
            <a:t>European constitutional courts have generally given an extensive interpretation of the right to form a union</a:t>
          </a:r>
          <a:endParaRPr lang="en-US" b="1" dirty="0">
            <a:solidFill>
              <a:schemeClr val="tx1"/>
            </a:solidFill>
          </a:endParaRPr>
        </a:p>
      </dgm:t>
    </dgm:pt>
    <dgm:pt modelId="{5BFE3DB1-B6B3-467B-93FF-46CB52520273}" type="parTrans" cxnId="{E8C6CB5A-FADD-421A-B802-97BE50A658CB}">
      <dgm:prSet/>
      <dgm:spPr/>
      <dgm:t>
        <a:bodyPr/>
        <a:lstStyle/>
        <a:p>
          <a:endParaRPr lang="en-US" b="1">
            <a:solidFill>
              <a:schemeClr val="tx1"/>
            </a:solidFill>
          </a:endParaRPr>
        </a:p>
      </dgm:t>
    </dgm:pt>
    <dgm:pt modelId="{255BC41E-0900-4530-B342-02598514DBF9}" type="sibTrans" cxnId="{E8C6CB5A-FADD-421A-B802-97BE50A658CB}">
      <dgm:prSet/>
      <dgm:spPr/>
      <dgm:t>
        <a:bodyPr/>
        <a:lstStyle/>
        <a:p>
          <a:endParaRPr lang="en-US" b="1">
            <a:solidFill>
              <a:schemeClr val="tx1"/>
            </a:solidFill>
          </a:endParaRPr>
        </a:p>
      </dgm:t>
    </dgm:pt>
    <dgm:pt modelId="{18D6D56C-F5B1-4AF4-AE91-1F16173F52C3}">
      <dgm:prSet phldrT="[Text]"/>
      <dgm:spPr/>
      <dgm:t>
        <a:bodyPr/>
        <a:lstStyle/>
        <a:p>
          <a:r>
            <a:rPr lang="en-US" b="1" dirty="0" smtClean="0">
              <a:solidFill>
                <a:schemeClr val="tx1"/>
              </a:solidFill>
            </a:rPr>
            <a:t>In France, the Constitutional Council protects, in addition, the union’s freedom against the employer’s intervention or limitation attempts</a:t>
          </a:r>
          <a:endParaRPr lang="en-US" b="1" dirty="0">
            <a:solidFill>
              <a:schemeClr val="tx1"/>
            </a:solidFill>
          </a:endParaRPr>
        </a:p>
      </dgm:t>
    </dgm:pt>
    <dgm:pt modelId="{76D4890B-66C0-4CAC-B48C-430D7C0A3732}" type="parTrans" cxnId="{69C0CF93-209F-492A-91A0-48A00E495CC8}">
      <dgm:prSet/>
      <dgm:spPr/>
      <dgm:t>
        <a:bodyPr/>
        <a:lstStyle/>
        <a:p>
          <a:endParaRPr lang="en-US" b="1">
            <a:solidFill>
              <a:schemeClr val="tx1"/>
            </a:solidFill>
          </a:endParaRPr>
        </a:p>
      </dgm:t>
    </dgm:pt>
    <dgm:pt modelId="{6A5395BF-8058-40FB-B33A-E9C2F1A17025}" type="sibTrans" cxnId="{69C0CF93-209F-492A-91A0-48A00E495CC8}">
      <dgm:prSet/>
      <dgm:spPr/>
      <dgm:t>
        <a:bodyPr/>
        <a:lstStyle/>
        <a:p>
          <a:endParaRPr lang="en-US" b="1">
            <a:solidFill>
              <a:schemeClr val="tx1"/>
            </a:solidFill>
          </a:endParaRPr>
        </a:p>
      </dgm:t>
    </dgm:pt>
    <dgm:pt modelId="{7EF3ECA1-118B-4F90-AD5A-038D19DA6947}">
      <dgm:prSet phldrT="[Text]"/>
      <dgm:spPr/>
      <dgm:t>
        <a:bodyPr/>
        <a:lstStyle/>
        <a:p>
          <a:r>
            <a:rPr lang="en-US" b="1" dirty="0" smtClean="0">
              <a:solidFill>
                <a:schemeClr val="tx1"/>
              </a:solidFill>
            </a:rPr>
            <a:t>The Right to Strike</a:t>
          </a:r>
          <a:endParaRPr lang="en-US" b="1" dirty="0">
            <a:solidFill>
              <a:schemeClr val="tx1"/>
            </a:solidFill>
          </a:endParaRPr>
        </a:p>
      </dgm:t>
    </dgm:pt>
    <dgm:pt modelId="{F49156A5-731E-4547-81AA-DA8AEB3539A9}" type="parTrans" cxnId="{222D85EB-89C8-455C-A6D5-7629A6CD79F5}">
      <dgm:prSet/>
      <dgm:spPr/>
      <dgm:t>
        <a:bodyPr/>
        <a:lstStyle/>
        <a:p>
          <a:endParaRPr lang="en-US" b="1">
            <a:solidFill>
              <a:schemeClr val="tx1"/>
            </a:solidFill>
          </a:endParaRPr>
        </a:p>
      </dgm:t>
    </dgm:pt>
    <dgm:pt modelId="{2DE4A54F-7B1D-4F5D-A180-73A09185533D}" type="sibTrans" cxnId="{222D85EB-89C8-455C-A6D5-7629A6CD79F5}">
      <dgm:prSet/>
      <dgm:spPr/>
      <dgm:t>
        <a:bodyPr/>
        <a:lstStyle/>
        <a:p>
          <a:endParaRPr lang="en-US" b="1">
            <a:solidFill>
              <a:schemeClr val="tx1"/>
            </a:solidFill>
          </a:endParaRPr>
        </a:p>
      </dgm:t>
    </dgm:pt>
    <dgm:pt modelId="{C497D8C3-69DE-4973-A0A5-A46A062FC015}">
      <dgm:prSet phldrT="[Text]"/>
      <dgm:spPr/>
      <dgm:t>
        <a:bodyPr/>
        <a:lstStyle/>
        <a:p>
          <a:r>
            <a:rPr lang="en-US" b="1" dirty="0" smtClean="0">
              <a:solidFill>
                <a:schemeClr val="tx1"/>
              </a:solidFill>
            </a:rPr>
            <a:t>The right to strike receives variable constitutional guarantees in Europe and its status appears less protected than the right to association (ex: European Court of Human Rights).</a:t>
          </a:r>
          <a:endParaRPr lang="en-US" b="1" dirty="0">
            <a:solidFill>
              <a:schemeClr val="tx1"/>
            </a:solidFill>
          </a:endParaRPr>
        </a:p>
      </dgm:t>
    </dgm:pt>
    <dgm:pt modelId="{8F64D345-3D5D-4B54-AFA1-A56B9AC5377C}" type="parTrans" cxnId="{257E9AD3-C949-4D92-A356-219CF767FB69}">
      <dgm:prSet/>
      <dgm:spPr/>
      <dgm:t>
        <a:bodyPr/>
        <a:lstStyle/>
        <a:p>
          <a:endParaRPr lang="en-US" b="1">
            <a:solidFill>
              <a:schemeClr val="tx1"/>
            </a:solidFill>
          </a:endParaRPr>
        </a:p>
      </dgm:t>
    </dgm:pt>
    <dgm:pt modelId="{47239C8D-1FDD-48B5-87B8-5C873FA43F00}" type="sibTrans" cxnId="{257E9AD3-C949-4D92-A356-219CF767FB69}">
      <dgm:prSet/>
      <dgm:spPr/>
      <dgm:t>
        <a:bodyPr/>
        <a:lstStyle/>
        <a:p>
          <a:endParaRPr lang="en-US" b="1">
            <a:solidFill>
              <a:schemeClr val="tx1"/>
            </a:solidFill>
          </a:endParaRPr>
        </a:p>
      </dgm:t>
    </dgm:pt>
    <dgm:pt modelId="{5EBF1377-C538-46F0-BD4F-545F24B6C6A4}">
      <dgm:prSet phldrT="[Text]"/>
      <dgm:spPr/>
      <dgm:t>
        <a:bodyPr/>
        <a:lstStyle/>
        <a:p>
          <a:r>
            <a:rPr lang="en-US" b="1" dirty="0" smtClean="0">
              <a:solidFill>
                <a:schemeClr val="tx1"/>
              </a:solidFill>
            </a:rPr>
            <a:t>In France, the </a:t>
          </a:r>
          <a:r>
            <a:rPr lang="en-US" b="1" dirty="0" err="1" smtClean="0">
              <a:solidFill>
                <a:schemeClr val="tx1"/>
              </a:solidFill>
            </a:rPr>
            <a:t>constitutionalization</a:t>
          </a:r>
          <a:r>
            <a:rPr lang="en-US" b="1" dirty="0" smtClean="0">
              <a:solidFill>
                <a:schemeClr val="tx1"/>
              </a:solidFill>
            </a:rPr>
            <a:t> of the right to strike implies that the legislator cannot deprive any worker, whatever his (her) status, of such right. </a:t>
          </a:r>
          <a:endParaRPr lang="en-US" b="1" dirty="0">
            <a:solidFill>
              <a:schemeClr val="tx1"/>
            </a:solidFill>
          </a:endParaRPr>
        </a:p>
      </dgm:t>
    </dgm:pt>
    <dgm:pt modelId="{0495E48C-5119-4CA3-872C-5AC7468930E4}" type="parTrans" cxnId="{9D05F650-67C6-4028-9D92-282D4CCFF232}">
      <dgm:prSet/>
      <dgm:spPr/>
      <dgm:t>
        <a:bodyPr/>
        <a:lstStyle/>
        <a:p>
          <a:endParaRPr lang="en-US" b="1">
            <a:solidFill>
              <a:schemeClr val="tx1"/>
            </a:solidFill>
          </a:endParaRPr>
        </a:p>
      </dgm:t>
    </dgm:pt>
    <dgm:pt modelId="{686BBADC-A201-466D-B787-02E5C965C902}" type="sibTrans" cxnId="{9D05F650-67C6-4028-9D92-282D4CCFF232}">
      <dgm:prSet/>
      <dgm:spPr/>
      <dgm:t>
        <a:bodyPr/>
        <a:lstStyle/>
        <a:p>
          <a:endParaRPr lang="en-US" b="1">
            <a:solidFill>
              <a:schemeClr val="tx1"/>
            </a:solidFill>
          </a:endParaRPr>
        </a:p>
      </dgm:t>
    </dgm:pt>
    <dgm:pt modelId="{D9E60E1A-DCE2-4E31-8357-C9E1A626AE87}">
      <dgm:prSet phldrT="[Text]"/>
      <dgm:spPr/>
      <dgm:t>
        <a:bodyPr/>
        <a:lstStyle/>
        <a:p>
          <a:r>
            <a:rPr lang="en-US" b="1" dirty="0" smtClean="0">
              <a:solidFill>
                <a:schemeClr val="tx1"/>
              </a:solidFill>
            </a:rPr>
            <a:t>The Right to Participation</a:t>
          </a:r>
          <a:endParaRPr lang="en-US" b="1" dirty="0">
            <a:solidFill>
              <a:schemeClr val="tx1"/>
            </a:solidFill>
          </a:endParaRPr>
        </a:p>
      </dgm:t>
    </dgm:pt>
    <dgm:pt modelId="{E34D2C04-1913-4BAA-A309-DEEEA22D04CE}" type="parTrans" cxnId="{A5CAD0E4-7686-4A78-9F09-40F0ECC61C25}">
      <dgm:prSet/>
      <dgm:spPr/>
      <dgm:t>
        <a:bodyPr/>
        <a:lstStyle/>
        <a:p>
          <a:endParaRPr lang="en-US" b="1">
            <a:solidFill>
              <a:schemeClr val="tx1"/>
            </a:solidFill>
          </a:endParaRPr>
        </a:p>
      </dgm:t>
    </dgm:pt>
    <dgm:pt modelId="{0612D966-A010-441D-9201-62242E9F7763}" type="sibTrans" cxnId="{A5CAD0E4-7686-4A78-9F09-40F0ECC61C25}">
      <dgm:prSet/>
      <dgm:spPr/>
      <dgm:t>
        <a:bodyPr/>
        <a:lstStyle/>
        <a:p>
          <a:endParaRPr lang="en-US" b="1">
            <a:solidFill>
              <a:schemeClr val="tx1"/>
            </a:solidFill>
          </a:endParaRPr>
        </a:p>
      </dgm:t>
    </dgm:pt>
    <dgm:pt modelId="{746AEDD4-7DB5-4F54-A0BF-58890453508C}">
      <dgm:prSet phldrT="[Text]"/>
      <dgm:spPr/>
      <dgm:t>
        <a:bodyPr/>
        <a:lstStyle/>
        <a:p>
          <a:r>
            <a:rPr lang="en-US" b="1" dirty="0" smtClean="0">
              <a:solidFill>
                <a:schemeClr val="tx1"/>
              </a:solidFill>
            </a:rPr>
            <a:t>In continental Europe, the constitutional right to collective bargaining is effectively protected by courts</a:t>
          </a:r>
          <a:endParaRPr lang="en-US" b="1" dirty="0">
            <a:solidFill>
              <a:schemeClr val="tx1"/>
            </a:solidFill>
          </a:endParaRPr>
        </a:p>
      </dgm:t>
    </dgm:pt>
    <dgm:pt modelId="{EDBA582E-C6DA-4D2D-B26A-F4B80C85EFF2}" type="parTrans" cxnId="{2112584D-E771-48EA-BFF3-9093C0AC6561}">
      <dgm:prSet/>
      <dgm:spPr/>
      <dgm:t>
        <a:bodyPr/>
        <a:lstStyle/>
        <a:p>
          <a:endParaRPr lang="en-US" b="1">
            <a:solidFill>
              <a:schemeClr val="tx1"/>
            </a:solidFill>
          </a:endParaRPr>
        </a:p>
      </dgm:t>
    </dgm:pt>
    <dgm:pt modelId="{8E2CBAC4-4BDC-49E3-9430-25604C5F64E0}" type="sibTrans" cxnId="{2112584D-E771-48EA-BFF3-9093C0AC6561}">
      <dgm:prSet/>
      <dgm:spPr/>
      <dgm:t>
        <a:bodyPr/>
        <a:lstStyle/>
        <a:p>
          <a:endParaRPr lang="en-US" b="1">
            <a:solidFill>
              <a:schemeClr val="tx1"/>
            </a:solidFill>
          </a:endParaRPr>
        </a:p>
      </dgm:t>
    </dgm:pt>
    <dgm:pt modelId="{85EAF6C6-334B-4361-B201-551CF2EE7F51}">
      <dgm:prSet phldrT="[Text]"/>
      <dgm:spPr/>
      <dgm:t>
        <a:bodyPr/>
        <a:lstStyle/>
        <a:p>
          <a:r>
            <a:rPr lang="en-US" b="1" dirty="0" smtClean="0">
              <a:solidFill>
                <a:schemeClr val="tx1"/>
              </a:solidFill>
            </a:rPr>
            <a:t>In France, the right to participation is exercised through committees of hygiene and security and through parity company commissions that have competence regarding the determination of labor conditions and the application of collective agreements negotiated within the company</a:t>
          </a:r>
          <a:endParaRPr lang="en-US" b="1" dirty="0">
            <a:solidFill>
              <a:schemeClr val="tx1"/>
            </a:solidFill>
          </a:endParaRPr>
        </a:p>
      </dgm:t>
    </dgm:pt>
    <dgm:pt modelId="{A5258865-633A-455B-9ACD-673350E963D9}" type="parTrans" cxnId="{8CA462B6-2052-4261-9DBA-79E81B1FA753}">
      <dgm:prSet/>
      <dgm:spPr/>
      <dgm:t>
        <a:bodyPr/>
        <a:lstStyle/>
        <a:p>
          <a:endParaRPr lang="en-US" b="1">
            <a:solidFill>
              <a:schemeClr val="tx1"/>
            </a:solidFill>
          </a:endParaRPr>
        </a:p>
      </dgm:t>
    </dgm:pt>
    <dgm:pt modelId="{FA28B9AE-207C-4F64-AA41-1C535AD2C5F5}" type="sibTrans" cxnId="{8CA462B6-2052-4261-9DBA-79E81B1FA753}">
      <dgm:prSet/>
      <dgm:spPr/>
      <dgm:t>
        <a:bodyPr/>
        <a:lstStyle/>
        <a:p>
          <a:endParaRPr lang="en-US" b="1">
            <a:solidFill>
              <a:schemeClr val="tx1"/>
            </a:solidFill>
          </a:endParaRPr>
        </a:p>
      </dgm:t>
    </dgm:pt>
    <dgm:pt modelId="{02113CE6-911E-4584-A162-F81738AC844A}" type="pres">
      <dgm:prSet presAssocID="{791F6844-3323-47B7-979A-04438BD97D6B}" presName="Name0" presStyleCnt="0">
        <dgm:presLayoutVars>
          <dgm:dir/>
          <dgm:animLvl val="lvl"/>
          <dgm:resizeHandles val="exact"/>
        </dgm:presLayoutVars>
      </dgm:prSet>
      <dgm:spPr/>
    </dgm:pt>
    <dgm:pt modelId="{37E1FBDB-096C-44E7-9B25-D8831DBC36F3}" type="pres">
      <dgm:prSet presAssocID="{20126453-F72C-426D-A876-9362B9F62FC2}" presName="linNode" presStyleCnt="0"/>
      <dgm:spPr/>
    </dgm:pt>
    <dgm:pt modelId="{56666C70-C259-4AFC-BFC4-A258736810A4}" type="pres">
      <dgm:prSet presAssocID="{20126453-F72C-426D-A876-9362B9F62FC2}" presName="parentText" presStyleLbl="node1" presStyleIdx="0" presStyleCnt="3" custScaleX="74897">
        <dgm:presLayoutVars>
          <dgm:chMax val="1"/>
          <dgm:bulletEnabled val="1"/>
        </dgm:presLayoutVars>
      </dgm:prSet>
      <dgm:spPr/>
    </dgm:pt>
    <dgm:pt modelId="{81116380-8313-431A-BC05-F9460DD444CF}" type="pres">
      <dgm:prSet presAssocID="{20126453-F72C-426D-A876-9362B9F62FC2}" presName="descendantText" presStyleLbl="alignAccFollowNode1" presStyleIdx="0" presStyleCnt="3" custScaleX="132724">
        <dgm:presLayoutVars>
          <dgm:bulletEnabled val="1"/>
        </dgm:presLayoutVars>
      </dgm:prSet>
      <dgm:spPr/>
      <dgm:t>
        <a:bodyPr/>
        <a:lstStyle/>
        <a:p>
          <a:endParaRPr lang="en-US"/>
        </a:p>
      </dgm:t>
    </dgm:pt>
    <dgm:pt modelId="{851B0891-CCEE-4F75-B2A7-1714E79E28F8}" type="pres">
      <dgm:prSet presAssocID="{EDCDBB72-2DD3-45BC-8194-5C811C12155E}" presName="sp" presStyleCnt="0"/>
      <dgm:spPr/>
    </dgm:pt>
    <dgm:pt modelId="{78F77323-50B1-4B36-ADB4-A657A734E609}" type="pres">
      <dgm:prSet presAssocID="{7EF3ECA1-118B-4F90-AD5A-038D19DA6947}" presName="linNode" presStyleCnt="0"/>
      <dgm:spPr/>
    </dgm:pt>
    <dgm:pt modelId="{D80E2A05-DD31-4B6D-9C9C-0EA1F7D1C517}" type="pres">
      <dgm:prSet presAssocID="{7EF3ECA1-118B-4F90-AD5A-038D19DA6947}" presName="parentText" presStyleLbl="node1" presStyleIdx="1" presStyleCnt="3">
        <dgm:presLayoutVars>
          <dgm:chMax val="1"/>
          <dgm:bulletEnabled val="1"/>
        </dgm:presLayoutVars>
      </dgm:prSet>
      <dgm:spPr/>
      <dgm:t>
        <a:bodyPr/>
        <a:lstStyle/>
        <a:p>
          <a:endParaRPr lang="en-US"/>
        </a:p>
      </dgm:t>
    </dgm:pt>
    <dgm:pt modelId="{7109514A-3166-4B89-90CA-D12B7F29BED5}" type="pres">
      <dgm:prSet presAssocID="{7EF3ECA1-118B-4F90-AD5A-038D19DA6947}" presName="descendantText" presStyleLbl="alignAccFollowNode1" presStyleIdx="1" presStyleCnt="3" custScaleX="181125">
        <dgm:presLayoutVars>
          <dgm:bulletEnabled val="1"/>
        </dgm:presLayoutVars>
      </dgm:prSet>
      <dgm:spPr/>
      <dgm:t>
        <a:bodyPr/>
        <a:lstStyle/>
        <a:p>
          <a:endParaRPr lang="en-US"/>
        </a:p>
      </dgm:t>
    </dgm:pt>
    <dgm:pt modelId="{0E2EE4AA-1689-4DDF-A662-D85EDBFB29B8}" type="pres">
      <dgm:prSet presAssocID="{2DE4A54F-7B1D-4F5D-A180-73A09185533D}" presName="sp" presStyleCnt="0"/>
      <dgm:spPr/>
    </dgm:pt>
    <dgm:pt modelId="{9C16BF40-2795-4DCA-8070-9C7B8C09FBA9}" type="pres">
      <dgm:prSet presAssocID="{D9E60E1A-DCE2-4E31-8357-C9E1A626AE87}" presName="linNode" presStyleCnt="0"/>
      <dgm:spPr/>
    </dgm:pt>
    <dgm:pt modelId="{B224568E-3C67-4D1A-9B6D-17739B906BFB}" type="pres">
      <dgm:prSet presAssocID="{D9E60E1A-DCE2-4E31-8357-C9E1A626AE87}" presName="parentText" presStyleLbl="node1" presStyleIdx="2" presStyleCnt="3" custScaleX="85185">
        <dgm:presLayoutVars>
          <dgm:chMax val="1"/>
          <dgm:bulletEnabled val="1"/>
        </dgm:presLayoutVars>
      </dgm:prSet>
      <dgm:spPr/>
      <dgm:t>
        <a:bodyPr/>
        <a:lstStyle/>
        <a:p>
          <a:endParaRPr lang="en-US"/>
        </a:p>
      </dgm:t>
    </dgm:pt>
    <dgm:pt modelId="{298AB1A3-EB20-4872-B3E8-E572C7D35A9A}" type="pres">
      <dgm:prSet presAssocID="{D9E60E1A-DCE2-4E31-8357-C9E1A626AE87}" presName="descendantText" presStyleLbl="alignAccFollowNode1" presStyleIdx="2" presStyleCnt="3" custScaleX="151548">
        <dgm:presLayoutVars>
          <dgm:bulletEnabled val="1"/>
        </dgm:presLayoutVars>
      </dgm:prSet>
      <dgm:spPr/>
      <dgm:t>
        <a:bodyPr/>
        <a:lstStyle/>
        <a:p>
          <a:endParaRPr lang="en-US"/>
        </a:p>
      </dgm:t>
    </dgm:pt>
  </dgm:ptLst>
  <dgm:cxnLst>
    <dgm:cxn modelId="{5D6CB344-A090-4FFD-8D9A-86E12CBFFA12}" type="presOf" srcId="{85EAF6C6-334B-4361-B201-551CF2EE7F51}" destId="{298AB1A3-EB20-4872-B3E8-E572C7D35A9A}" srcOrd="0" destOrd="1" presId="urn:microsoft.com/office/officeart/2005/8/layout/vList5"/>
    <dgm:cxn modelId="{0D37E5F5-BA45-4CE7-9F6F-E7F70C47E185}" srcId="{791F6844-3323-47B7-979A-04438BD97D6B}" destId="{20126453-F72C-426D-A876-9362B9F62FC2}" srcOrd="0" destOrd="0" parTransId="{D603B803-49D7-49EF-A025-C9D4842791EB}" sibTransId="{EDCDBB72-2DD3-45BC-8194-5C811C12155E}"/>
    <dgm:cxn modelId="{AC744F49-CE2A-4C4C-9283-DF96A79A47C5}" type="presOf" srcId="{20126453-F72C-426D-A876-9362B9F62FC2}" destId="{56666C70-C259-4AFC-BFC4-A258736810A4}" srcOrd="0" destOrd="0" presId="urn:microsoft.com/office/officeart/2005/8/layout/vList5"/>
    <dgm:cxn modelId="{2112584D-E771-48EA-BFF3-9093C0AC6561}" srcId="{D9E60E1A-DCE2-4E31-8357-C9E1A626AE87}" destId="{746AEDD4-7DB5-4F54-A0BF-58890453508C}" srcOrd="0" destOrd="0" parTransId="{EDBA582E-C6DA-4D2D-B26A-F4B80C85EFF2}" sibTransId="{8E2CBAC4-4BDC-49E3-9430-25604C5F64E0}"/>
    <dgm:cxn modelId="{E8C6CB5A-FADD-421A-B802-97BE50A658CB}" srcId="{20126453-F72C-426D-A876-9362B9F62FC2}" destId="{0995994B-9B3F-4F38-82B4-464D2EDC0B9C}" srcOrd="0" destOrd="0" parTransId="{5BFE3DB1-B6B3-467B-93FF-46CB52520273}" sibTransId="{255BC41E-0900-4530-B342-02598514DBF9}"/>
    <dgm:cxn modelId="{222D85EB-89C8-455C-A6D5-7629A6CD79F5}" srcId="{791F6844-3323-47B7-979A-04438BD97D6B}" destId="{7EF3ECA1-118B-4F90-AD5A-038D19DA6947}" srcOrd="1" destOrd="0" parTransId="{F49156A5-731E-4547-81AA-DA8AEB3539A9}" sibTransId="{2DE4A54F-7B1D-4F5D-A180-73A09185533D}"/>
    <dgm:cxn modelId="{750E13F1-0FEF-42EB-8121-BF6E060A72F9}" type="presOf" srcId="{746AEDD4-7DB5-4F54-A0BF-58890453508C}" destId="{298AB1A3-EB20-4872-B3E8-E572C7D35A9A}" srcOrd="0" destOrd="0" presId="urn:microsoft.com/office/officeart/2005/8/layout/vList5"/>
    <dgm:cxn modelId="{69C0CF93-209F-492A-91A0-48A00E495CC8}" srcId="{20126453-F72C-426D-A876-9362B9F62FC2}" destId="{18D6D56C-F5B1-4AF4-AE91-1F16173F52C3}" srcOrd="1" destOrd="0" parTransId="{76D4890B-66C0-4CAC-B48C-430D7C0A3732}" sibTransId="{6A5395BF-8058-40FB-B33A-E9C2F1A17025}"/>
    <dgm:cxn modelId="{A5CAD0E4-7686-4A78-9F09-40F0ECC61C25}" srcId="{791F6844-3323-47B7-979A-04438BD97D6B}" destId="{D9E60E1A-DCE2-4E31-8357-C9E1A626AE87}" srcOrd="2" destOrd="0" parTransId="{E34D2C04-1913-4BAA-A309-DEEEA22D04CE}" sibTransId="{0612D966-A010-441D-9201-62242E9F7763}"/>
    <dgm:cxn modelId="{44797C14-4048-4A8B-91E8-42FC8757F9E9}" type="presOf" srcId="{5EBF1377-C538-46F0-BD4F-545F24B6C6A4}" destId="{7109514A-3166-4B89-90CA-D12B7F29BED5}" srcOrd="0" destOrd="1" presId="urn:microsoft.com/office/officeart/2005/8/layout/vList5"/>
    <dgm:cxn modelId="{9D05F650-67C6-4028-9D92-282D4CCFF232}" srcId="{7EF3ECA1-118B-4F90-AD5A-038D19DA6947}" destId="{5EBF1377-C538-46F0-BD4F-545F24B6C6A4}" srcOrd="1" destOrd="0" parTransId="{0495E48C-5119-4CA3-872C-5AC7468930E4}" sibTransId="{686BBADC-A201-466D-B787-02E5C965C902}"/>
    <dgm:cxn modelId="{81D8F820-2D75-4E8A-B282-BA462C688C31}" type="presOf" srcId="{C497D8C3-69DE-4973-A0A5-A46A062FC015}" destId="{7109514A-3166-4B89-90CA-D12B7F29BED5}" srcOrd="0" destOrd="0" presId="urn:microsoft.com/office/officeart/2005/8/layout/vList5"/>
    <dgm:cxn modelId="{257E9AD3-C949-4D92-A356-219CF767FB69}" srcId="{7EF3ECA1-118B-4F90-AD5A-038D19DA6947}" destId="{C497D8C3-69DE-4973-A0A5-A46A062FC015}" srcOrd="0" destOrd="0" parTransId="{8F64D345-3D5D-4B54-AFA1-A56B9AC5377C}" sibTransId="{47239C8D-1FDD-48B5-87B8-5C873FA43F00}"/>
    <dgm:cxn modelId="{73522021-1988-40B8-A430-510BABD0B63F}" type="presOf" srcId="{0995994B-9B3F-4F38-82B4-464D2EDC0B9C}" destId="{81116380-8313-431A-BC05-F9460DD444CF}" srcOrd="0" destOrd="0" presId="urn:microsoft.com/office/officeart/2005/8/layout/vList5"/>
    <dgm:cxn modelId="{B992E8C0-16EA-4F87-B0D3-243B2EC0E931}" type="presOf" srcId="{D9E60E1A-DCE2-4E31-8357-C9E1A626AE87}" destId="{B224568E-3C67-4D1A-9B6D-17739B906BFB}" srcOrd="0" destOrd="0" presId="urn:microsoft.com/office/officeart/2005/8/layout/vList5"/>
    <dgm:cxn modelId="{B2E5F94D-6146-411D-A6F9-9F116FDB8AEF}" type="presOf" srcId="{7EF3ECA1-118B-4F90-AD5A-038D19DA6947}" destId="{D80E2A05-DD31-4B6D-9C9C-0EA1F7D1C517}" srcOrd="0" destOrd="0" presId="urn:microsoft.com/office/officeart/2005/8/layout/vList5"/>
    <dgm:cxn modelId="{891CF0E0-3D75-48BD-B26C-E93A045DD094}" type="presOf" srcId="{791F6844-3323-47B7-979A-04438BD97D6B}" destId="{02113CE6-911E-4584-A162-F81738AC844A}" srcOrd="0" destOrd="0" presId="urn:microsoft.com/office/officeart/2005/8/layout/vList5"/>
    <dgm:cxn modelId="{280400DF-E99F-40E4-8B17-A87617FD14E0}" type="presOf" srcId="{18D6D56C-F5B1-4AF4-AE91-1F16173F52C3}" destId="{81116380-8313-431A-BC05-F9460DD444CF}" srcOrd="0" destOrd="1" presId="urn:microsoft.com/office/officeart/2005/8/layout/vList5"/>
    <dgm:cxn modelId="{8CA462B6-2052-4261-9DBA-79E81B1FA753}" srcId="{D9E60E1A-DCE2-4E31-8357-C9E1A626AE87}" destId="{85EAF6C6-334B-4361-B201-551CF2EE7F51}" srcOrd="1" destOrd="0" parTransId="{A5258865-633A-455B-9ACD-673350E963D9}" sibTransId="{FA28B9AE-207C-4F64-AA41-1C535AD2C5F5}"/>
    <dgm:cxn modelId="{977D5C36-9CCB-46BE-93F0-3842179BA009}" type="presParOf" srcId="{02113CE6-911E-4584-A162-F81738AC844A}" destId="{37E1FBDB-096C-44E7-9B25-D8831DBC36F3}" srcOrd="0" destOrd="0" presId="urn:microsoft.com/office/officeart/2005/8/layout/vList5"/>
    <dgm:cxn modelId="{591CD076-44FF-4175-B352-F240162040EE}" type="presParOf" srcId="{37E1FBDB-096C-44E7-9B25-D8831DBC36F3}" destId="{56666C70-C259-4AFC-BFC4-A258736810A4}" srcOrd="0" destOrd="0" presId="urn:microsoft.com/office/officeart/2005/8/layout/vList5"/>
    <dgm:cxn modelId="{47C5C278-09C6-4CAB-A877-26657FDE7291}" type="presParOf" srcId="{37E1FBDB-096C-44E7-9B25-D8831DBC36F3}" destId="{81116380-8313-431A-BC05-F9460DD444CF}" srcOrd="1" destOrd="0" presId="urn:microsoft.com/office/officeart/2005/8/layout/vList5"/>
    <dgm:cxn modelId="{AEE00209-B2E4-48F4-8463-240EC2576B00}" type="presParOf" srcId="{02113CE6-911E-4584-A162-F81738AC844A}" destId="{851B0891-CCEE-4F75-B2A7-1714E79E28F8}" srcOrd="1" destOrd="0" presId="urn:microsoft.com/office/officeart/2005/8/layout/vList5"/>
    <dgm:cxn modelId="{371BC68F-10F2-4533-B910-68AB2E0672DB}" type="presParOf" srcId="{02113CE6-911E-4584-A162-F81738AC844A}" destId="{78F77323-50B1-4B36-ADB4-A657A734E609}" srcOrd="2" destOrd="0" presId="urn:microsoft.com/office/officeart/2005/8/layout/vList5"/>
    <dgm:cxn modelId="{B69489EC-A975-4B87-8B09-6F209D225E2A}" type="presParOf" srcId="{78F77323-50B1-4B36-ADB4-A657A734E609}" destId="{D80E2A05-DD31-4B6D-9C9C-0EA1F7D1C517}" srcOrd="0" destOrd="0" presId="urn:microsoft.com/office/officeart/2005/8/layout/vList5"/>
    <dgm:cxn modelId="{75E8ABC4-4AE4-4F93-B2A4-59A274F4CD34}" type="presParOf" srcId="{78F77323-50B1-4B36-ADB4-A657A734E609}" destId="{7109514A-3166-4B89-90CA-D12B7F29BED5}" srcOrd="1" destOrd="0" presId="urn:microsoft.com/office/officeart/2005/8/layout/vList5"/>
    <dgm:cxn modelId="{3626F02B-5B19-4DB2-9788-DE8E41F4E63D}" type="presParOf" srcId="{02113CE6-911E-4584-A162-F81738AC844A}" destId="{0E2EE4AA-1689-4DDF-A662-D85EDBFB29B8}" srcOrd="3" destOrd="0" presId="urn:microsoft.com/office/officeart/2005/8/layout/vList5"/>
    <dgm:cxn modelId="{3E6E03ED-EB73-4B2D-BCAA-4849B69D854A}" type="presParOf" srcId="{02113CE6-911E-4584-A162-F81738AC844A}" destId="{9C16BF40-2795-4DCA-8070-9C7B8C09FBA9}" srcOrd="4" destOrd="0" presId="urn:microsoft.com/office/officeart/2005/8/layout/vList5"/>
    <dgm:cxn modelId="{64FE4A43-4104-493E-A608-9377263BD409}" type="presParOf" srcId="{9C16BF40-2795-4DCA-8070-9C7B8C09FBA9}" destId="{B224568E-3C67-4D1A-9B6D-17739B906BFB}" srcOrd="0" destOrd="0" presId="urn:microsoft.com/office/officeart/2005/8/layout/vList5"/>
    <dgm:cxn modelId="{9118D7FE-2896-4934-9F8C-3505C9B1D4ED}" type="presParOf" srcId="{9C16BF40-2795-4DCA-8070-9C7B8C09FBA9}" destId="{298AB1A3-EB20-4872-B3E8-E572C7D35A9A}" srcOrd="1" destOrd="0" presId="urn:microsoft.com/office/officeart/2005/8/layout/vList5"/>
  </dgm:cxnLst>
  <dgm:bg/>
  <dgm:whole/>
</dgm:dataModel>
</file>

<file path=ppt/diagrams/data15.xml><?xml version="1.0" encoding="utf-8"?>
<dgm:dataModel xmlns:dgm="http://schemas.openxmlformats.org/drawingml/2006/diagram" xmlns:a="http://schemas.openxmlformats.org/drawingml/2006/main">
  <dgm:ptLst>
    <dgm:pt modelId="{243CAAA7-267E-4342-8539-D6D0FF08B729}" type="doc">
      <dgm:prSet loTypeId="urn:microsoft.com/office/officeart/2005/8/layout/process4" loCatId="list" qsTypeId="urn:microsoft.com/office/officeart/2005/8/quickstyle/3d2" qsCatId="3D" csTypeId="urn:microsoft.com/office/officeart/2005/8/colors/colorful1" csCatId="colorful" phldr="1"/>
      <dgm:spPr/>
      <dgm:t>
        <a:bodyPr/>
        <a:lstStyle/>
        <a:p>
          <a:endParaRPr lang="en-US"/>
        </a:p>
      </dgm:t>
    </dgm:pt>
    <dgm:pt modelId="{85058C2C-9CB3-4022-A425-AE8D213C2CF2}">
      <dgm:prSet phldrT="[Text]" custT="1"/>
      <dgm:spPr/>
      <dgm:t>
        <a:bodyPr/>
        <a:lstStyle/>
        <a:p>
          <a:r>
            <a:rPr lang="en-US" sz="3200" b="1" dirty="0" smtClean="0">
              <a:solidFill>
                <a:schemeClr val="tx1"/>
              </a:solidFill>
            </a:rPr>
            <a:t>The Right to Form Union</a:t>
          </a:r>
          <a:endParaRPr lang="en-US" sz="3200" b="1" dirty="0">
            <a:solidFill>
              <a:schemeClr val="tx1"/>
            </a:solidFill>
          </a:endParaRPr>
        </a:p>
      </dgm:t>
    </dgm:pt>
    <dgm:pt modelId="{DAAA49DB-8220-4E94-B5FD-1CE75049ABCD}" type="parTrans" cxnId="{CEEE109D-8640-46B4-8F79-D01D2BCDA2A7}">
      <dgm:prSet/>
      <dgm:spPr/>
      <dgm:t>
        <a:bodyPr/>
        <a:lstStyle/>
        <a:p>
          <a:endParaRPr lang="en-US" b="1">
            <a:solidFill>
              <a:schemeClr val="tx1"/>
            </a:solidFill>
          </a:endParaRPr>
        </a:p>
      </dgm:t>
    </dgm:pt>
    <dgm:pt modelId="{CEE5706D-2157-4139-BBD5-8CD1CA93C13E}" type="sibTrans" cxnId="{CEEE109D-8640-46B4-8F79-D01D2BCDA2A7}">
      <dgm:prSet/>
      <dgm:spPr/>
      <dgm:t>
        <a:bodyPr/>
        <a:lstStyle/>
        <a:p>
          <a:endParaRPr lang="en-US" b="1">
            <a:solidFill>
              <a:schemeClr val="tx1"/>
            </a:solidFill>
          </a:endParaRPr>
        </a:p>
      </dgm:t>
    </dgm:pt>
    <dgm:pt modelId="{E74DC6C2-6011-4EF4-A51F-613B59271D54}">
      <dgm:prSet phldrT="[Text]"/>
      <dgm:spPr/>
      <dgm:t>
        <a:bodyPr/>
        <a:lstStyle/>
        <a:p>
          <a:r>
            <a:rPr lang="en-US" b="1" dirty="0" smtClean="0">
              <a:solidFill>
                <a:schemeClr val="tx1"/>
              </a:solidFill>
            </a:rPr>
            <a:t>The German Constitutional Courts prohibit actions of a political nature but do allow some union propaganda on the company’s premises</a:t>
          </a:r>
          <a:endParaRPr lang="en-US" b="1" dirty="0">
            <a:solidFill>
              <a:schemeClr val="tx1"/>
            </a:solidFill>
          </a:endParaRPr>
        </a:p>
      </dgm:t>
    </dgm:pt>
    <dgm:pt modelId="{C1DF4552-584B-4A6E-A947-36F13B00B087}" type="parTrans" cxnId="{76E42A30-9708-4E89-8954-5B7284BD69F6}">
      <dgm:prSet/>
      <dgm:spPr/>
      <dgm:t>
        <a:bodyPr/>
        <a:lstStyle/>
        <a:p>
          <a:endParaRPr lang="en-US" b="1">
            <a:solidFill>
              <a:schemeClr val="tx1"/>
            </a:solidFill>
          </a:endParaRPr>
        </a:p>
      </dgm:t>
    </dgm:pt>
    <dgm:pt modelId="{31A76ADF-DB07-40DC-A5EA-954EAFC8DD07}" type="sibTrans" cxnId="{76E42A30-9708-4E89-8954-5B7284BD69F6}">
      <dgm:prSet/>
      <dgm:spPr/>
      <dgm:t>
        <a:bodyPr/>
        <a:lstStyle/>
        <a:p>
          <a:endParaRPr lang="en-US" b="1">
            <a:solidFill>
              <a:schemeClr val="tx1"/>
            </a:solidFill>
          </a:endParaRPr>
        </a:p>
      </dgm:t>
    </dgm:pt>
    <dgm:pt modelId="{AA7146E3-8B60-4D8B-81FD-6D6D926BC1E7}">
      <dgm:prSet phldrT="[Text]"/>
      <dgm:spPr/>
      <dgm:t>
        <a:bodyPr/>
        <a:lstStyle/>
        <a:p>
          <a:r>
            <a:rPr lang="en-US" b="1" dirty="0" smtClean="0">
              <a:solidFill>
                <a:schemeClr val="tx1"/>
              </a:solidFill>
            </a:rPr>
            <a:t>In France, the courts have focused in particular on the issue of the conciliation between the collective aspect and the individual aspect of the right to association</a:t>
          </a:r>
          <a:endParaRPr lang="en-US" b="1" dirty="0">
            <a:solidFill>
              <a:schemeClr val="tx1"/>
            </a:solidFill>
          </a:endParaRPr>
        </a:p>
      </dgm:t>
    </dgm:pt>
    <dgm:pt modelId="{FF4F86C6-981E-4047-B1CA-16A54AF1E91C}" type="parTrans" cxnId="{574B895B-A133-49ED-8CB7-17C6AF689B32}">
      <dgm:prSet/>
      <dgm:spPr/>
      <dgm:t>
        <a:bodyPr/>
        <a:lstStyle/>
        <a:p>
          <a:endParaRPr lang="en-US" b="1">
            <a:solidFill>
              <a:schemeClr val="tx1"/>
            </a:solidFill>
          </a:endParaRPr>
        </a:p>
      </dgm:t>
    </dgm:pt>
    <dgm:pt modelId="{B831D7E9-C16E-46F0-942C-B9BE23F5FA64}" type="sibTrans" cxnId="{574B895B-A133-49ED-8CB7-17C6AF689B32}">
      <dgm:prSet/>
      <dgm:spPr/>
      <dgm:t>
        <a:bodyPr/>
        <a:lstStyle/>
        <a:p>
          <a:endParaRPr lang="en-US" b="1">
            <a:solidFill>
              <a:schemeClr val="tx1"/>
            </a:solidFill>
          </a:endParaRPr>
        </a:p>
      </dgm:t>
    </dgm:pt>
    <dgm:pt modelId="{1AB9411F-C4CF-4D0B-81A4-6BE657D67BA6}">
      <dgm:prSet phldrT="[Text]"/>
      <dgm:spPr/>
      <dgm:t>
        <a:bodyPr/>
        <a:lstStyle/>
        <a:p>
          <a:r>
            <a:rPr lang="en-US" b="1" dirty="0" smtClean="0">
              <a:solidFill>
                <a:schemeClr val="tx1"/>
              </a:solidFill>
            </a:rPr>
            <a:t>The right to Strike</a:t>
          </a:r>
          <a:endParaRPr lang="en-US" b="1" dirty="0">
            <a:solidFill>
              <a:schemeClr val="tx1"/>
            </a:solidFill>
          </a:endParaRPr>
        </a:p>
      </dgm:t>
    </dgm:pt>
    <dgm:pt modelId="{8E294548-6473-4028-8BD1-9E23EE382D90}" type="parTrans" cxnId="{FEA066D7-051C-4BE0-BA4F-F292588CF060}">
      <dgm:prSet/>
      <dgm:spPr/>
      <dgm:t>
        <a:bodyPr/>
        <a:lstStyle/>
        <a:p>
          <a:endParaRPr lang="en-US" b="1">
            <a:solidFill>
              <a:schemeClr val="tx1"/>
            </a:solidFill>
          </a:endParaRPr>
        </a:p>
      </dgm:t>
    </dgm:pt>
    <dgm:pt modelId="{63231A96-E1AD-43AA-83BB-81236898DBA4}" type="sibTrans" cxnId="{FEA066D7-051C-4BE0-BA4F-F292588CF060}">
      <dgm:prSet/>
      <dgm:spPr/>
      <dgm:t>
        <a:bodyPr/>
        <a:lstStyle/>
        <a:p>
          <a:endParaRPr lang="en-US" b="1">
            <a:solidFill>
              <a:schemeClr val="tx1"/>
            </a:solidFill>
          </a:endParaRPr>
        </a:p>
      </dgm:t>
    </dgm:pt>
    <dgm:pt modelId="{2AE367B4-03EB-4FFB-8128-CC1FCFC52A95}">
      <dgm:prSet phldrT="[Text]"/>
      <dgm:spPr/>
      <dgm:t>
        <a:bodyPr/>
        <a:lstStyle/>
        <a:p>
          <a:r>
            <a:rPr lang="en-US" b="1" dirty="0" smtClean="0">
              <a:solidFill>
                <a:schemeClr val="tx1"/>
              </a:solidFill>
            </a:rPr>
            <a:t>In most Europe, the legislator is the only authority entitled to set limits to the right to strike</a:t>
          </a:r>
          <a:endParaRPr lang="en-US" b="1" dirty="0">
            <a:solidFill>
              <a:schemeClr val="tx1"/>
            </a:solidFill>
          </a:endParaRPr>
        </a:p>
      </dgm:t>
    </dgm:pt>
    <dgm:pt modelId="{1189472C-7D55-4AF0-A605-97F770AA56F0}" type="parTrans" cxnId="{1EEBB3BB-1C64-4C19-A80E-3E5D0CAB47BE}">
      <dgm:prSet/>
      <dgm:spPr/>
      <dgm:t>
        <a:bodyPr/>
        <a:lstStyle/>
        <a:p>
          <a:endParaRPr lang="en-US" b="1">
            <a:solidFill>
              <a:schemeClr val="tx1"/>
            </a:solidFill>
          </a:endParaRPr>
        </a:p>
      </dgm:t>
    </dgm:pt>
    <dgm:pt modelId="{854E2B6C-A644-4A36-873B-5D0C68425494}" type="sibTrans" cxnId="{1EEBB3BB-1C64-4C19-A80E-3E5D0CAB47BE}">
      <dgm:prSet/>
      <dgm:spPr/>
      <dgm:t>
        <a:bodyPr/>
        <a:lstStyle/>
        <a:p>
          <a:endParaRPr lang="en-US" b="1">
            <a:solidFill>
              <a:schemeClr val="tx1"/>
            </a:solidFill>
          </a:endParaRPr>
        </a:p>
      </dgm:t>
    </dgm:pt>
    <dgm:pt modelId="{F0ECCEA0-9A0B-4921-A2C1-F9CCC81D9A8B}">
      <dgm:prSet phldrT="[Text]"/>
      <dgm:spPr/>
      <dgm:t>
        <a:bodyPr/>
        <a:lstStyle/>
        <a:p>
          <a:r>
            <a:rPr lang="en-US" b="1" dirty="0" smtClean="0">
              <a:solidFill>
                <a:schemeClr val="tx1"/>
              </a:solidFill>
            </a:rPr>
            <a:t>The French courts also use proportionality to make a conciliation between the right to strike and the so-called “principle of continuity of public services” which enjoys a similar constitutional value </a:t>
          </a:r>
          <a:endParaRPr lang="en-US" b="1" dirty="0">
            <a:solidFill>
              <a:schemeClr val="tx1"/>
            </a:solidFill>
          </a:endParaRPr>
        </a:p>
      </dgm:t>
    </dgm:pt>
    <dgm:pt modelId="{570660B5-BC63-4C3F-AC44-3B130C7AD4E0}" type="parTrans" cxnId="{C699B901-3DC3-427C-A286-251F59222B57}">
      <dgm:prSet/>
      <dgm:spPr/>
      <dgm:t>
        <a:bodyPr/>
        <a:lstStyle/>
        <a:p>
          <a:endParaRPr lang="en-US" b="1">
            <a:solidFill>
              <a:schemeClr val="tx1"/>
            </a:solidFill>
          </a:endParaRPr>
        </a:p>
      </dgm:t>
    </dgm:pt>
    <dgm:pt modelId="{D03A0891-B5F1-457B-8B8B-C0E1A050EC66}" type="sibTrans" cxnId="{C699B901-3DC3-427C-A286-251F59222B57}">
      <dgm:prSet/>
      <dgm:spPr/>
      <dgm:t>
        <a:bodyPr/>
        <a:lstStyle/>
        <a:p>
          <a:endParaRPr lang="en-US" b="1">
            <a:solidFill>
              <a:schemeClr val="tx1"/>
            </a:solidFill>
          </a:endParaRPr>
        </a:p>
      </dgm:t>
    </dgm:pt>
    <dgm:pt modelId="{EFC11923-F479-4419-8958-31C43F7A7EB4}" type="pres">
      <dgm:prSet presAssocID="{243CAAA7-267E-4342-8539-D6D0FF08B729}" presName="Name0" presStyleCnt="0">
        <dgm:presLayoutVars>
          <dgm:dir/>
          <dgm:animLvl val="lvl"/>
          <dgm:resizeHandles val="exact"/>
        </dgm:presLayoutVars>
      </dgm:prSet>
      <dgm:spPr/>
    </dgm:pt>
    <dgm:pt modelId="{57F6430A-4824-4B41-9041-03EEB94CC31B}" type="pres">
      <dgm:prSet presAssocID="{1AB9411F-C4CF-4D0B-81A4-6BE657D67BA6}" presName="boxAndChildren" presStyleCnt="0"/>
      <dgm:spPr/>
    </dgm:pt>
    <dgm:pt modelId="{B584549C-8B34-4B79-8C10-6E3F1BC4EEA5}" type="pres">
      <dgm:prSet presAssocID="{1AB9411F-C4CF-4D0B-81A4-6BE657D67BA6}" presName="parentTextBox" presStyleLbl="node1" presStyleIdx="0" presStyleCnt="2"/>
      <dgm:spPr/>
    </dgm:pt>
    <dgm:pt modelId="{50C5776E-88A9-4EE4-AF1C-4A6B7EF758EE}" type="pres">
      <dgm:prSet presAssocID="{1AB9411F-C4CF-4D0B-81A4-6BE657D67BA6}" presName="entireBox" presStyleLbl="node1" presStyleIdx="0" presStyleCnt="2"/>
      <dgm:spPr/>
    </dgm:pt>
    <dgm:pt modelId="{791607CB-4C31-47A9-A489-0CD53A208A2B}" type="pres">
      <dgm:prSet presAssocID="{1AB9411F-C4CF-4D0B-81A4-6BE657D67BA6}" presName="descendantBox" presStyleCnt="0"/>
      <dgm:spPr/>
    </dgm:pt>
    <dgm:pt modelId="{08744923-F51E-444E-B051-197A3301E3E7}" type="pres">
      <dgm:prSet presAssocID="{2AE367B4-03EB-4FFB-8128-CC1FCFC52A95}" presName="childTextBox" presStyleLbl="fgAccFollowNode1" presStyleIdx="0" presStyleCnt="4">
        <dgm:presLayoutVars>
          <dgm:bulletEnabled val="1"/>
        </dgm:presLayoutVars>
      </dgm:prSet>
      <dgm:spPr/>
    </dgm:pt>
    <dgm:pt modelId="{BB0EEA2D-D6A5-49D3-AB21-CED61A94D2BA}" type="pres">
      <dgm:prSet presAssocID="{F0ECCEA0-9A0B-4921-A2C1-F9CCC81D9A8B}" presName="childTextBox" presStyleLbl="fgAccFollowNode1" presStyleIdx="1" presStyleCnt="4">
        <dgm:presLayoutVars>
          <dgm:bulletEnabled val="1"/>
        </dgm:presLayoutVars>
      </dgm:prSet>
      <dgm:spPr/>
    </dgm:pt>
    <dgm:pt modelId="{48C71940-1B0A-4C38-BE82-78B906762488}" type="pres">
      <dgm:prSet presAssocID="{CEE5706D-2157-4139-BBD5-8CD1CA93C13E}" presName="sp" presStyleCnt="0"/>
      <dgm:spPr/>
    </dgm:pt>
    <dgm:pt modelId="{0049570B-50EB-4B0A-8A9D-6BB0E18CC021}" type="pres">
      <dgm:prSet presAssocID="{85058C2C-9CB3-4022-A425-AE8D213C2CF2}" presName="arrowAndChildren" presStyleCnt="0"/>
      <dgm:spPr/>
    </dgm:pt>
    <dgm:pt modelId="{B6B00AA5-AC91-4A2A-A28E-53608421DF7C}" type="pres">
      <dgm:prSet presAssocID="{85058C2C-9CB3-4022-A425-AE8D213C2CF2}" presName="parentTextArrow" presStyleLbl="node1" presStyleIdx="0" presStyleCnt="2"/>
      <dgm:spPr/>
    </dgm:pt>
    <dgm:pt modelId="{0316BE84-1F9A-4815-859D-5B63BCA8120C}" type="pres">
      <dgm:prSet presAssocID="{85058C2C-9CB3-4022-A425-AE8D213C2CF2}" presName="arrow" presStyleLbl="node1" presStyleIdx="1" presStyleCnt="2"/>
      <dgm:spPr/>
    </dgm:pt>
    <dgm:pt modelId="{C3106264-52DD-44D9-9768-A2265A7E9388}" type="pres">
      <dgm:prSet presAssocID="{85058C2C-9CB3-4022-A425-AE8D213C2CF2}" presName="descendantArrow" presStyleCnt="0"/>
      <dgm:spPr/>
    </dgm:pt>
    <dgm:pt modelId="{3EAC16E0-CDF7-4550-8DCA-FBCF996A6DE7}" type="pres">
      <dgm:prSet presAssocID="{E74DC6C2-6011-4EF4-A51F-613B59271D54}" presName="childTextArrow" presStyleLbl="fgAccFollowNode1" presStyleIdx="2" presStyleCnt="4">
        <dgm:presLayoutVars>
          <dgm:bulletEnabled val="1"/>
        </dgm:presLayoutVars>
      </dgm:prSet>
      <dgm:spPr/>
      <dgm:t>
        <a:bodyPr/>
        <a:lstStyle/>
        <a:p>
          <a:endParaRPr lang="en-US"/>
        </a:p>
      </dgm:t>
    </dgm:pt>
    <dgm:pt modelId="{6E80AB0F-B858-49DC-A923-748E536CB7F0}" type="pres">
      <dgm:prSet presAssocID="{AA7146E3-8B60-4D8B-81FD-6D6D926BC1E7}" presName="childTextArrow" presStyleLbl="fgAccFollowNode1" presStyleIdx="3" presStyleCnt="4">
        <dgm:presLayoutVars>
          <dgm:bulletEnabled val="1"/>
        </dgm:presLayoutVars>
      </dgm:prSet>
      <dgm:spPr/>
      <dgm:t>
        <a:bodyPr/>
        <a:lstStyle/>
        <a:p>
          <a:endParaRPr lang="en-US"/>
        </a:p>
      </dgm:t>
    </dgm:pt>
  </dgm:ptLst>
  <dgm:cxnLst>
    <dgm:cxn modelId="{574B895B-A133-49ED-8CB7-17C6AF689B32}" srcId="{85058C2C-9CB3-4022-A425-AE8D213C2CF2}" destId="{AA7146E3-8B60-4D8B-81FD-6D6D926BC1E7}" srcOrd="1" destOrd="0" parTransId="{FF4F86C6-981E-4047-B1CA-16A54AF1E91C}" sibTransId="{B831D7E9-C16E-46F0-942C-B9BE23F5FA64}"/>
    <dgm:cxn modelId="{FA06A39F-6C1A-4F9E-BB37-CE610C6B8957}" type="presOf" srcId="{2AE367B4-03EB-4FFB-8128-CC1FCFC52A95}" destId="{08744923-F51E-444E-B051-197A3301E3E7}" srcOrd="0" destOrd="0" presId="urn:microsoft.com/office/officeart/2005/8/layout/process4"/>
    <dgm:cxn modelId="{FEA066D7-051C-4BE0-BA4F-F292588CF060}" srcId="{243CAAA7-267E-4342-8539-D6D0FF08B729}" destId="{1AB9411F-C4CF-4D0B-81A4-6BE657D67BA6}" srcOrd="1" destOrd="0" parTransId="{8E294548-6473-4028-8BD1-9E23EE382D90}" sibTransId="{63231A96-E1AD-43AA-83BB-81236898DBA4}"/>
    <dgm:cxn modelId="{D0907CDF-6235-43C6-99ED-781FA5AA9BE3}" type="presOf" srcId="{85058C2C-9CB3-4022-A425-AE8D213C2CF2}" destId="{0316BE84-1F9A-4815-859D-5B63BCA8120C}" srcOrd="1" destOrd="0" presId="urn:microsoft.com/office/officeart/2005/8/layout/process4"/>
    <dgm:cxn modelId="{76E42A30-9708-4E89-8954-5B7284BD69F6}" srcId="{85058C2C-9CB3-4022-A425-AE8D213C2CF2}" destId="{E74DC6C2-6011-4EF4-A51F-613B59271D54}" srcOrd="0" destOrd="0" parTransId="{C1DF4552-584B-4A6E-A947-36F13B00B087}" sibTransId="{31A76ADF-DB07-40DC-A5EA-954EAFC8DD07}"/>
    <dgm:cxn modelId="{DFC73521-47DD-419B-AB23-873748A4A830}" type="presOf" srcId="{85058C2C-9CB3-4022-A425-AE8D213C2CF2}" destId="{B6B00AA5-AC91-4A2A-A28E-53608421DF7C}" srcOrd="0" destOrd="0" presId="urn:microsoft.com/office/officeart/2005/8/layout/process4"/>
    <dgm:cxn modelId="{C845CD03-3545-42F9-96BF-2FFD2689D0FD}" type="presOf" srcId="{243CAAA7-267E-4342-8539-D6D0FF08B729}" destId="{EFC11923-F479-4419-8958-31C43F7A7EB4}" srcOrd="0" destOrd="0" presId="urn:microsoft.com/office/officeart/2005/8/layout/process4"/>
    <dgm:cxn modelId="{B1201D96-255A-4BB9-9188-E1F98CD7BF7C}" type="presOf" srcId="{AA7146E3-8B60-4D8B-81FD-6D6D926BC1E7}" destId="{6E80AB0F-B858-49DC-A923-748E536CB7F0}" srcOrd="0" destOrd="0" presId="urn:microsoft.com/office/officeart/2005/8/layout/process4"/>
    <dgm:cxn modelId="{58C67A9F-702A-4FFE-9C09-2DA5CCBCFE68}" type="presOf" srcId="{1AB9411F-C4CF-4D0B-81A4-6BE657D67BA6}" destId="{B584549C-8B34-4B79-8C10-6E3F1BC4EEA5}" srcOrd="0" destOrd="0" presId="urn:microsoft.com/office/officeart/2005/8/layout/process4"/>
    <dgm:cxn modelId="{67C4EEC3-F3AB-40A2-88E1-67875B7B14A5}" type="presOf" srcId="{F0ECCEA0-9A0B-4921-A2C1-F9CCC81D9A8B}" destId="{BB0EEA2D-D6A5-49D3-AB21-CED61A94D2BA}" srcOrd="0" destOrd="0" presId="urn:microsoft.com/office/officeart/2005/8/layout/process4"/>
    <dgm:cxn modelId="{CEEE109D-8640-46B4-8F79-D01D2BCDA2A7}" srcId="{243CAAA7-267E-4342-8539-D6D0FF08B729}" destId="{85058C2C-9CB3-4022-A425-AE8D213C2CF2}" srcOrd="0" destOrd="0" parTransId="{DAAA49DB-8220-4E94-B5FD-1CE75049ABCD}" sibTransId="{CEE5706D-2157-4139-BBD5-8CD1CA93C13E}"/>
    <dgm:cxn modelId="{C699B901-3DC3-427C-A286-251F59222B57}" srcId="{1AB9411F-C4CF-4D0B-81A4-6BE657D67BA6}" destId="{F0ECCEA0-9A0B-4921-A2C1-F9CCC81D9A8B}" srcOrd="1" destOrd="0" parTransId="{570660B5-BC63-4C3F-AC44-3B130C7AD4E0}" sibTransId="{D03A0891-B5F1-457B-8B8B-C0E1A050EC66}"/>
    <dgm:cxn modelId="{1EEBB3BB-1C64-4C19-A80E-3E5D0CAB47BE}" srcId="{1AB9411F-C4CF-4D0B-81A4-6BE657D67BA6}" destId="{2AE367B4-03EB-4FFB-8128-CC1FCFC52A95}" srcOrd="0" destOrd="0" parTransId="{1189472C-7D55-4AF0-A605-97F770AA56F0}" sibTransId="{854E2B6C-A644-4A36-873B-5D0C68425494}"/>
    <dgm:cxn modelId="{6D3E7749-1982-4E09-8BD3-8511677D7B7A}" type="presOf" srcId="{E74DC6C2-6011-4EF4-A51F-613B59271D54}" destId="{3EAC16E0-CDF7-4550-8DCA-FBCF996A6DE7}" srcOrd="0" destOrd="0" presId="urn:microsoft.com/office/officeart/2005/8/layout/process4"/>
    <dgm:cxn modelId="{9B80B230-BF1F-4B3E-80AE-F60C773E6FFE}" type="presOf" srcId="{1AB9411F-C4CF-4D0B-81A4-6BE657D67BA6}" destId="{50C5776E-88A9-4EE4-AF1C-4A6B7EF758EE}" srcOrd="1" destOrd="0" presId="urn:microsoft.com/office/officeart/2005/8/layout/process4"/>
    <dgm:cxn modelId="{2EC37DB1-2CF3-4F8A-B348-C20D95C83E74}" type="presParOf" srcId="{EFC11923-F479-4419-8958-31C43F7A7EB4}" destId="{57F6430A-4824-4B41-9041-03EEB94CC31B}" srcOrd="0" destOrd="0" presId="urn:microsoft.com/office/officeart/2005/8/layout/process4"/>
    <dgm:cxn modelId="{234CAB87-3E6F-43D7-9DBF-51DEBE95DE94}" type="presParOf" srcId="{57F6430A-4824-4B41-9041-03EEB94CC31B}" destId="{B584549C-8B34-4B79-8C10-6E3F1BC4EEA5}" srcOrd="0" destOrd="0" presId="urn:microsoft.com/office/officeart/2005/8/layout/process4"/>
    <dgm:cxn modelId="{7AD56BC4-1BC9-4C63-9B04-27D9EFCDFE3E}" type="presParOf" srcId="{57F6430A-4824-4B41-9041-03EEB94CC31B}" destId="{50C5776E-88A9-4EE4-AF1C-4A6B7EF758EE}" srcOrd="1" destOrd="0" presId="urn:microsoft.com/office/officeart/2005/8/layout/process4"/>
    <dgm:cxn modelId="{F7803356-426A-4145-881D-EB0C0E047D16}" type="presParOf" srcId="{57F6430A-4824-4B41-9041-03EEB94CC31B}" destId="{791607CB-4C31-47A9-A489-0CD53A208A2B}" srcOrd="2" destOrd="0" presId="urn:microsoft.com/office/officeart/2005/8/layout/process4"/>
    <dgm:cxn modelId="{07D42A0B-E26C-47BF-BD16-30A71A3F42AB}" type="presParOf" srcId="{791607CB-4C31-47A9-A489-0CD53A208A2B}" destId="{08744923-F51E-444E-B051-197A3301E3E7}" srcOrd="0" destOrd="0" presId="urn:microsoft.com/office/officeart/2005/8/layout/process4"/>
    <dgm:cxn modelId="{860CF749-5FAE-4B9D-A7BD-CB55D37A8355}" type="presParOf" srcId="{791607CB-4C31-47A9-A489-0CD53A208A2B}" destId="{BB0EEA2D-D6A5-49D3-AB21-CED61A94D2BA}" srcOrd="1" destOrd="0" presId="urn:microsoft.com/office/officeart/2005/8/layout/process4"/>
    <dgm:cxn modelId="{976C7674-6A5F-436E-9718-A42925395AB8}" type="presParOf" srcId="{EFC11923-F479-4419-8958-31C43F7A7EB4}" destId="{48C71940-1B0A-4C38-BE82-78B906762488}" srcOrd="1" destOrd="0" presId="urn:microsoft.com/office/officeart/2005/8/layout/process4"/>
    <dgm:cxn modelId="{0A817E38-CDB3-4338-8461-5F316073BE12}" type="presParOf" srcId="{EFC11923-F479-4419-8958-31C43F7A7EB4}" destId="{0049570B-50EB-4B0A-8A9D-6BB0E18CC021}" srcOrd="2" destOrd="0" presId="urn:microsoft.com/office/officeart/2005/8/layout/process4"/>
    <dgm:cxn modelId="{91940822-B21F-484C-9B6A-8D85CB649B4E}" type="presParOf" srcId="{0049570B-50EB-4B0A-8A9D-6BB0E18CC021}" destId="{B6B00AA5-AC91-4A2A-A28E-53608421DF7C}" srcOrd="0" destOrd="0" presId="urn:microsoft.com/office/officeart/2005/8/layout/process4"/>
    <dgm:cxn modelId="{7AD9069B-4714-42DC-A4C4-40C3EDBCF406}" type="presParOf" srcId="{0049570B-50EB-4B0A-8A9D-6BB0E18CC021}" destId="{0316BE84-1F9A-4815-859D-5B63BCA8120C}" srcOrd="1" destOrd="0" presId="urn:microsoft.com/office/officeart/2005/8/layout/process4"/>
    <dgm:cxn modelId="{4E6520A3-BA8A-4AE9-87F0-0A4C6BFD6A55}" type="presParOf" srcId="{0049570B-50EB-4B0A-8A9D-6BB0E18CC021}" destId="{C3106264-52DD-44D9-9768-A2265A7E9388}" srcOrd="2" destOrd="0" presId="urn:microsoft.com/office/officeart/2005/8/layout/process4"/>
    <dgm:cxn modelId="{033888EF-3C64-463B-83FD-F11D3EA852C0}" type="presParOf" srcId="{C3106264-52DD-44D9-9768-A2265A7E9388}" destId="{3EAC16E0-CDF7-4550-8DCA-FBCF996A6DE7}" srcOrd="0" destOrd="0" presId="urn:microsoft.com/office/officeart/2005/8/layout/process4"/>
    <dgm:cxn modelId="{44EF7869-E8F4-4437-AE7A-0247E949CCC0}" type="presParOf" srcId="{C3106264-52DD-44D9-9768-A2265A7E9388}" destId="{6E80AB0F-B858-49DC-A923-748E536CB7F0}" srcOrd="1" destOrd="0" presId="urn:microsoft.com/office/officeart/2005/8/layout/process4"/>
  </dgm:cxnLst>
  <dgm:bg/>
  <dgm:whole/>
</dgm:dataModel>
</file>

<file path=ppt/diagrams/data16.xml><?xml version="1.0" encoding="utf-8"?>
<dgm:dataModel xmlns:dgm="http://schemas.openxmlformats.org/drawingml/2006/diagram" xmlns:a="http://schemas.openxmlformats.org/drawingml/2006/main">
  <dgm:ptLst>
    <dgm:pt modelId="{E890AE0B-D2B0-4C84-A32C-AC6152E05953}" type="doc">
      <dgm:prSet loTypeId="urn:microsoft.com/office/officeart/2005/8/layout/default" loCatId="list" qsTypeId="urn:microsoft.com/office/officeart/2005/8/quickstyle/3d3" qsCatId="3D" csTypeId="urn:microsoft.com/office/officeart/2005/8/colors/colorful3" csCatId="colorful" phldr="1"/>
      <dgm:spPr/>
      <dgm:t>
        <a:bodyPr/>
        <a:lstStyle/>
        <a:p>
          <a:endParaRPr lang="en-US"/>
        </a:p>
      </dgm:t>
    </dgm:pt>
    <dgm:pt modelId="{9686C4ED-C42C-453E-B44E-29EE1B7FB1EA}">
      <dgm:prSet phldrT="[Text]"/>
      <dgm:spPr/>
      <dgm:t>
        <a:bodyPr/>
        <a:lstStyle/>
        <a:p>
          <a:pPr algn="l"/>
          <a:r>
            <a:rPr lang="en-US" b="1" dirty="0" smtClean="0">
              <a:solidFill>
                <a:schemeClr val="tx1"/>
              </a:solidFill>
            </a:rPr>
            <a:t>Regarding the limitations to the right of participation, it should first be noted that no constitution requires that social partners have the obligation to negotiate or, if collective bargaining has started, that it should result in the signature of an agreement</a:t>
          </a:r>
          <a:endParaRPr lang="en-US" b="1" dirty="0">
            <a:solidFill>
              <a:schemeClr val="tx1"/>
            </a:solidFill>
          </a:endParaRPr>
        </a:p>
      </dgm:t>
    </dgm:pt>
    <dgm:pt modelId="{5BC11E55-00E4-47EE-8616-51F8E350E59D}" type="parTrans" cxnId="{C3B2C792-A204-49B9-9181-2536596BB0DB}">
      <dgm:prSet/>
      <dgm:spPr/>
      <dgm:t>
        <a:bodyPr/>
        <a:lstStyle/>
        <a:p>
          <a:pPr algn="l"/>
          <a:endParaRPr lang="en-US" b="1">
            <a:solidFill>
              <a:schemeClr val="tx1"/>
            </a:solidFill>
          </a:endParaRPr>
        </a:p>
      </dgm:t>
    </dgm:pt>
    <dgm:pt modelId="{CF6D230B-FECE-49F9-89B9-0AD610710D97}" type="sibTrans" cxnId="{C3B2C792-A204-49B9-9181-2536596BB0DB}">
      <dgm:prSet/>
      <dgm:spPr/>
      <dgm:t>
        <a:bodyPr/>
        <a:lstStyle/>
        <a:p>
          <a:pPr algn="l"/>
          <a:endParaRPr lang="en-US" b="1">
            <a:solidFill>
              <a:schemeClr val="tx1"/>
            </a:solidFill>
          </a:endParaRPr>
        </a:p>
      </dgm:t>
    </dgm:pt>
    <dgm:pt modelId="{D79E5436-157A-4B5E-A972-2F5F47961EDE}">
      <dgm:prSet phldrT="[Text]"/>
      <dgm:spPr/>
      <dgm:t>
        <a:bodyPr/>
        <a:lstStyle/>
        <a:p>
          <a:pPr algn="l"/>
          <a:r>
            <a:rPr lang="en-US" b="1" dirty="0" smtClean="0">
              <a:solidFill>
                <a:schemeClr val="tx1"/>
              </a:solidFill>
            </a:rPr>
            <a:t>More generally, “appropriate </a:t>
          </a:r>
          <a:r>
            <a:rPr lang="en-US" b="1" dirty="0" err="1" smtClean="0">
              <a:solidFill>
                <a:schemeClr val="tx1"/>
              </a:solidFill>
            </a:rPr>
            <a:t>concertation</a:t>
          </a:r>
          <a:r>
            <a:rPr lang="en-US" b="1" dirty="0" smtClean="0">
              <a:solidFill>
                <a:schemeClr val="tx1"/>
              </a:solidFill>
            </a:rPr>
            <a:t>” doesn’t necessarily imply the signature of a collective agreement. In case of the failure of a negotiation, the Constitutional Council has considered, in </a:t>
          </a:r>
          <a:r>
            <a:rPr lang="en-US" b="1" dirty="0" err="1" smtClean="0">
              <a:solidFill>
                <a:schemeClr val="tx1"/>
              </a:solidFill>
            </a:rPr>
            <a:t>France,that</a:t>
          </a:r>
          <a:r>
            <a:rPr lang="en-US" b="1" dirty="0" smtClean="0">
              <a:solidFill>
                <a:schemeClr val="tx1"/>
              </a:solidFill>
            </a:rPr>
            <a:t> a unilateral decision taken by the employer, may be a legal response </a:t>
          </a:r>
          <a:endParaRPr lang="en-US" b="1" dirty="0">
            <a:solidFill>
              <a:schemeClr val="tx1"/>
            </a:solidFill>
          </a:endParaRPr>
        </a:p>
      </dgm:t>
    </dgm:pt>
    <dgm:pt modelId="{1A6584A4-841F-48CE-A736-54D6E93A19D1}" type="parTrans" cxnId="{3F441F57-9C7C-4CA2-A197-7C3D66DCF6B7}">
      <dgm:prSet/>
      <dgm:spPr/>
      <dgm:t>
        <a:bodyPr/>
        <a:lstStyle/>
        <a:p>
          <a:pPr algn="l"/>
          <a:endParaRPr lang="en-US" b="1">
            <a:solidFill>
              <a:schemeClr val="tx1"/>
            </a:solidFill>
          </a:endParaRPr>
        </a:p>
      </dgm:t>
    </dgm:pt>
    <dgm:pt modelId="{1E8849F4-CDAF-4AE3-BCEA-B0F268387A22}" type="sibTrans" cxnId="{3F441F57-9C7C-4CA2-A197-7C3D66DCF6B7}">
      <dgm:prSet/>
      <dgm:spPr/>
      <dgm:t>
        <a:bodyPr/>
        <a:lstStyle/>
        <a:p>
          <a:pPr algn="l"/>
          <a:endParaRPr lang="en-US" b="1">
            <a:solidFill>
              <a:schemeClr val="tx1"/>
            </a:solidFill>
          </a:endParaRPr>
        </a:p>
      </dgm:t>
    </dgm:pt>
    <dgm:pt modelId="{2EA4C86A-6C40-44A6-9299-409CF4AF21A3}" type="pres">
      <dgm:prSet presAssocID="{E890AE0B-D2B0-4C84-A32C-AC6152E05953}" presName="diagram" presStyleCnt="0">
        <dgm:presLayoutVars>
          <dgm:dir/>
          <dgm:resizeHandles val="exact"/>
        </dgm:presLayoutVars>
      </dgm:prSet>
      <dgm:spPr/>
    </dgm:pt>
    <dgm:pt modelId="{E6E764D2-1588-441B-8E15-A2F42B73F7C0}" type="pres">
      <dgm:prSet presAssocID="{9686C4ED-C42C-453E-B44E-29EE1B7FB1EA}" presName="node" presStyleLbl="node1" presStyleIdx="0" presStyleCnt="2">
        <dgm:presLayoutVars>
          <dgm:bulletEnabled val="1"/>
        </dgm:presLayoutVars>
      </dgm:prSet>
      <dgm:spPr/>
      <dgm:t>
        <a:bodyPr/>
        <a:lstStyle/>
        <a:p>
          <a:endParaRPr lang="en-US"/>
        </a:p>
      </dgm:t>
    </dgm:pt>
    <dgm:pt modelId="{35FBF61B-63ED-49BD-A00B-A1DF83BBC0E9}" type="pres">
      <dgm:prSet presAssocID="{CF6D230B-FECE-49F9-89B9-0AD610710D97}" presName="sibTrans" presStyleCnt="0"/>
      <dgm:spPr/>
    </dgm:pt>
    <dgm:pt modelId="{9A3F1FBC-5FAD-4EC4-86C4-815C6818EA58}" type="pres">
      <dgm:prSet presAssocID="{D79E5436-157A-4B5E-A972-2F5F47961EDE}" presName="node" presStyleLbl="node1" presStyleIdx="1" presStyleCnt="2">
        <dgm:presLayoutVars>
          <dgm:bulletEnabled val="1"/>
        </dgm:presLayoutVars>
      </dgm:prSet>
      <dgm:spPr/>
      <dgm:t>
        <a:bodyPr/>
        <a:lstStyle/>
        <a:p>
          <a:endParaRPr lang="en-US"/>
        </a:p>
      </dgm:t>
    </dgm:pt>
  </dgm:ptLst>
  <dgm:cxnLst>
    <dgm:cxn modelId="{B2A2141E-2FDF-4941-864D-87F22E7598C8}" type="presOf" srcId="{9686C4ED-C42C-453E-B44E-29EE1B7FB1EA}" destId="{E6E764D2-1588-441B-8E15-A2F42B73F7C0}" srcOrd="0" destOrd="0" presId="urn:microsoft.com/office/officeart/2005/8/layout/default"/>
    <dgm:cxn modelId="{497E53F2-92B8-4A52-AA6E-23755AD9F53F}" type="presOf" srcId="{E890AE0B-D2B0-4C84-A32C-AC6152E05953}" destId="{2EA4C86A-6C40-44A6-9299-409CF4AF21A3}" srcOrd="0" destOrd="0" presId="urn:microsoft.com/office/officeart/2005/8/layout/default"/>
    <dgm:cxn modelId="{3F441F57-9C7C-4CA2-A197-7C3D66DCF6B7}" srcId="{E890AE0B-D2B0-4C84-A32C-AC6152E05953}" destId="{D79E5436-157A-4B5E-A972-2F5F47961EDE}" srcOrd="1" destOrd="0" parTransId="{1A6584A4-841F-48CE-A736-54D6E93A19D1}" sibTransId="{1E8849F4-CDAF-4AE3-BCEA-B0F268387A22}"/>
    <dgm:cxn modelId="{B81798B6-8ABF-4F9A-8DF5-10C307930897}" type="presOf" srcId="{D79E5436-157A-4B5E-A972-2F5F47961EDE}" destId="{9A3F1FBC-5FAD-4EC4-86C4-815C6818EA58}" srcOrd="0" destOrd="0" presId="urn:microsoft.com/office/officeart/2005/8/layout/default"/>
    <dgm:cxn modelId="{C3B2C792-A204-49B9-9181-2536596BB0DB}" srcId="{E890AE0B-D2B0-4C84-A32C-AC6152E05953}" destId="{9686C4ED-C42C-453E-B44E-29EE1B7FB1EA}" srcOrd="0" destOrd="0" parTransId="{5BC11E55-00E4-47EE-8616-51F8E350E59D}" sibTransId="{CF6D230B-FECE-49F9-89B9-0AD610710D97}"/>
    <dgm:cxn modelId="{2E25D712-B4BE-4A9A-B5D4-2E60A32170F4}" type="presParOf" srcId="{2EA4C86A-6C40-44A6-9299-409CF4AF21A3}" destId="{E6E764D2-1588-441B-8E15-A2F42B73F7C0}" srcOrd="0" destOrd="0" presId="urn:microsoft.com/office/officeart/2005/8/layout/default"/>
    <dgm:cxn modelId="{290977C0-994A-41E4-BBCB-F85A00114BB5}" type="presParOf" srcId="{2EA4C86A-6C40-44A6-9299-409CF4AF21A3}" destId="{35FBF61B-63ED-49BD-A00B-A1DF83BBC0E9}" srcOrd="1" destOrd="0" presId="urn:microsoft.com/office/officeart/2005/8/layout/default"/>
    <dgm:cxn modelId="{5FEADC8B-CF50-4070-863B-4D71B7647C8C}" type="presParOf" srcId="{2EA4C86A-6C40-44A6-9299-409CF4AF21A3}" destId="{9A3F1FBC-5FAD-4EC4-86C4-815C6818EA58}" srcOrd="2" destOrd="0" presId="urn:microsoft.com/office/officeart/2005/8/layout/default"/>
  </dgm:cxnLst>
  <dgm:bg/>
  <dgm:whole/>
</dgm:dataModel>
</file>

<file path=ppt/diagrams/data2.xml><?xml version="1.0" encoding="utf-8"?>
<dgm:dataModel xmlns:dgm="http://schemas.openxmlformats.org/drawingml/2006/diagram" xmlns:a="http://schemas.openxmlformats.org/drawingml/2006/main">
  <dgm:ptLst>
    <dgm:pt modelId="{0247C2D8-29DD-4F7D-B563-8DCA73B09500}" type="doc">
      <dgm:prSet loTypeId="urn:microsoft.com/office/officeart/2005/8/layout/vList6" loCatId="list" qsTypeId="urn:microsoft.com/office/officeart/2005/8/quickstyle/3d3" qsCatId="3D" csTypeId="urn:microsoft.com/office/officeart/2005/8/colors/colorful2" csCatId="colorful" phldr="1"/>
      <dgm:spPr/>
      <dgm:t>
        <a:bodyPr/>
        <a:lstStyle/>
        <a:p>
          <a:endParaRPr lang="en-US"/>
        </a:p>
      </dgm:t>
    </dgm:pt>
    <dgm:pt modelId="{13657CE2-1CD0-4BA5-901A-50CD60EF27BA}">
      <dgm:prSet phldrT="[Text]"/>
      <dgm:spPr/>
      <dgm:t>
        <a:bodyPr/>
        <a:lstStyle/>
        <a:p>
          <a:r>
            <a:rPr lang="en-US" dirty="0" smtClean="0"/>
            <a:t>Research Purpose</a:t>
          </a:r>
          <a:endParaRPr lang="en-US" dirty="0"/>
        </a:p>
      </dgm:t>
    </dgm:pt>
    <dgm:pt modelId="{E1426969-7940-4C98-9FB4-7EDEBD72D943}" type="parTrans" cxnId="{7B485C70-FEC7-43A4-8DCC-355105BB61FD}">
      <dgm:prSet/>
      <dgm:spPr/>
      <dgm:t>
        <a:bodyPr/>
        <a:lstStyle/>
        <a:p>
          <a:endParaRPr lang="en-US"/>
        </a:p>
      </dgm:t>
    </dgm:pt>
    <dgm:pt modelId="{CEAC54AA-752C-4DE0-91E8-B947AF60BF39}" type="sibTrans" cxnId="{7B485C70-FEC7-43A4-8DCC-355105BB61FD}">
      <dgm:prSet/>
      <dgm:spPr/>
      <dgm:t>
        <a:bodyPr/>
        <a:lstStyle/>
        <a:p>
          <a:endParaRPr lang="en-US"/>
        </a:p>
      </dgm:t>
    </dgm:pt>
    <dgm:pt modelId="{A6D51AB1-C474-4B4A-BC78-6600565D5C9A}">
      <dgm:prSet phldrT="[Text]"/>
      <dgm:spPr/>
      <dgm:t>
        <a:bodyPr/>
        <a:lstStyle/>
        <a:p>
          <a:r>
            <a:rPr lang="en-US" dirty="0" smtClean="0"/>
            <a:t>Highlight the importance </a:t>
          </a:r>
          <a:r>
            <a:rPr lang="en-US" dirty="0" smtClean="0"/>
            <a:t>and </a:t>
          </a:r>
          <a:r>
            <a:rPr lang="en-US" dirty="0" smtClean="0"/>
            <a:t>effectiveness of workers’ fundamental rights in France by analyzing these rights in comparative perspective.</a:t>
          </a:r>
          <a:endParaRPr lang="en-US" dirty="0"/>
        </a:p>
      </dgm:t>
    </dgm:pt>
    <dgm:pt modelId="{A70C3B7E-2B77-4DB8-9D0A-0552851AF3FF}" type="parTrans" cxnId="{74716AE4-37C9-44F3-9417-8F59733D1A82}">
      <dgm:prSet/>
      <dgm:spPr/>
      <dgm:t>
        <a:bodyPr/>
        <a:lstStyle/>
        <a:p>
          <a:endParaRPr lang="en-US"/>
        </a:p>
      </dgm:t>
    </dgm:pt>
    <dgm:pt modelId="{BAE1305F-0A75-4BF1-ACF6-35E8EBFE9AC5}" type="sibTrans" cxnId="{74716AE4-37C9-44F3-9417-8F59733D1A82}">
      <dgm:prSet/>
      <dgm:spPr/>
      <dgm:t>
        <a:bodyPr/>
        <a:lstStyle/>
        <a:p>
          <a:endParaRPr lang="en-US"/>
        </a:p>
      </dgm:t>
    </dgm:pt>
    <dgm:pt modelId="{3CF4BFFC-E751-42BD-A6CC-8EC43FD965F7}">
      <dgm:prSet phldrT="[Text]"/>
      <dgm:spPr/>
      <dgm:t>
        <a:bodyPr/>
        <a:lstStyle/>
        <a:p>
          <a:r>
            <a:rPr lang="en-US" dirty="0" smtClean="0">
              <a:solidFill>
                <a:schemeClr val="tx1"/>
              </a:solidFill>
            </a:rPr>
            <a:t>Points of Study</a:t>
          </a:r>
          <a:endParaRPr lang="en-US" dirty="0">
            <a:solidFill>
              <a:schemeClr val="tx1"/>
            </a:solidFill>
          </a:endParaRPr>
        </a:p>
      </dgm:t>
    </dgm:pt>
    <dgm:pt modelId="{A4734E43-2179-49D0-9AB3-6FD7E1FB6CF3}" type="parTrans" cxnId="{2C5F49C4-7262-40E2-89B8-E2FD28E91D6F}">
      <dgm:prSet/>
      <dgm:spPr/>
      <dgm:t>
        <a:bodyPr/>
        <a:lstStyle/>
        <a:p>
          <a:endParaRPr lang="en-US"/>
        </a:p>
      </dgm:t>
    </dgm:pt>
    <dgm:pt modelId="{D1FAD766-0CEB-47A7-98DF-25750EB2AFBE}" type="sibTrans" cxnId="{2C5F49C4-7262-40E2-89B8-E2FD28E91D6F}">
      <dgm:prSet/>
      <dgm:spPr/>
      <dgm:t>
        <a:bodyPr/>
        <a:lstStyle/>
        <a:p>
          <a:endParaRPr lang="en-US"/>
        </a:p>
      </dgm:t>
    </dgm:pt>
    <dgm:pt modelId="{07062438-0922-4169-A999-B23AA4C1A5DC}">
      <dgm:prSet phldrT="[Text]"/>
      <dgm:spPr/>
      <dgm:t>
        <a:bodyPr/>
        <a:lstStyle/>
        <a:p>
          <a:r>
            <a:rPr lang="en-US" dirty="0" smtClean="0"/>
            <a:t>The identification of the fundamental rights of worker.</a:t>
          </a:r>
          <a:endParaRPr lang="en-US" dirty="0"/>
        </a:p>
      </dgm:t>
    </dgm:pt>
    <dgm:pt modelId="{619BB1EE-9B89-4F5A-BFE0-DD4D0CC15843}" type="parTrans" cxnId="{60D3E942-B4FC-4955-BA56-FB090C147BDB}">
      <dgm:prSet/>
      <dgm:spPr/>
      <dgm:t>
        <a:bodyPr/>
        <a:lstStyle/>
        <a:p>
          <a:endParaRPr lang="en-US"/>
        </a:p>
      </dgm:t>
    </dgm:pt>
    <dgm:pt modelId="{BCCD509F-04EF-42DB-A194-9613F7F40AED}" type="sibTrans" cxnId="{60D3E942-B4FC-4955-BA56-FB090C147BDB}">
      <dgm:prSet/>
      <dgm:spPr/>
      <dgm:t>
        <a:bodyPr/>
        <a:lstStyle/>
        <a:p>
          <a:endParaRPr lang="en-US"/>
        </a:p>
      </dgm:t>
    </dgm:pt>
    <dgm:pt modelId="{F35F9774-48EE-49DD-A1B0-A3CA84204ACB}">
      <dgm:prSet phldrT="[Text]"/>
      <dgm:spPr/>
      <dgm:t>
        <a:bodyPr/>
        <a:lstStyle/>
        <a:p>
          <a:r>
            <a:rPr lang="en-US" dirty="0" smtClean="0"/>
            <a:t>Their effective protection. </a:t>
          </a:r>
          <a:endParaRPr lang="en-US" dirty="0"/>
        </a:p>
      </dgm:t>
    </dgm:pt>
    <dgm:pt modelId="{ED403D1A-6D17-45DA-8B73-7D662BF38F6F}" type="parTrans" cxnId="{68A66C9A-75DB-48EE-99B2-452D420C9140}">
      <dgm:prSet/>
      <dgm:spPr/>
      <dgm:t>
        <a:bodyPr/>
        <a:lstStyle/>
        <a:p>
          <a:endParaRPr lang="en-US"/>
        </a:p>
      </dgm:t>
    </dgm:pt>
    <dgm:pt modelId="{68AFFE33-D480-4A0C-81FA-C95192CF4E03}" type="sibTrans" cxnId="{68A66C9A-75DB-48EE-99B2-452D420C9140}">
      <dgm:prSet/>
      <dgm:spPr/>
      <dgm:t>
        <a:bodyPr/>
        <a:lstStyle/>
        <a:p>
          <a:endParaRPr lang="en-US"/>
        </a:p>
      </dgm:t>
    </dgm:pt>
    <dgm:pt modelId="{A1DA6F10-7885-42BB-BE27-5CBE9DA659A5}" type="pres">
      <dgm:prSet presAssocID="{0247C2D8-29DD-4F7D-B563-8DCA73B09500}" presName="Name0" presStyleCnt="0">
        <dgm:presLayoutVars>
          <dgm:dir/>
          <dgm:animLvl val="lvl"/>
          <dgm:resizeHandles/>
        </dgm:presLayoutVars>
      </dgm:prSet>
      <dgm:spPr/>
      <dgm:t>
        <a:bodyPr/>
        <a:lstStyle/>
        <a:p>
          <a:endParaRPr lang="en-US"/>
        </a:p>
      </dgm:t>
    </dgm:pt>
    <dgm:pt modelId="{A593B4FB-2A46-49AA-9685-1558316A9BE4}" type="pres">
      <dgm:prSet presAssocID="{13657CE2-1CD0-4BA5-901A-50CD60EF27BA}" presName="linNode" presStyleCnt="0"/>
      <dgm:spPr/>
      <dgm:t>
        <a:bodyPr/>
        <a:lstStyle/>
        <a:p>
          <a:endParaRPr lang="en-US"/>
        </a:p>
      </dgm:t>
    </dgm:pt>
    <dgm:pt modelId="{3C3A8D52-4E5E-4399-BAA3-7D8C07200B22}" type="pres">
      <dgm:prSet presAssocID="{13657CE2-1CD0-4BA5-901A-50CD60EF27BA}" presName="parentShp" presStyleLbl="node1" presStyleIdx="0" presStyleCnt="2">
        <dgm:presLayoutVars>
          <dgm:bulletEnabled val="1"/>
        </dgm:presLayoutVars>
      </dgm:prSet>
      <dgm:spPr/>
      <dgm:t>
        <a:bodyPr/>
        <a:lstStyle/>
        <a:p>
          <a:endParaRPr lang="en-US"/>
        </a:p>
      </dgm:t>
    </dgm:pt>
    <dgm:pt modelId="{F12C7FBA-2684-4C01-BB7C-9CD4E034F019}" type="pres">
      <dgm:prSet presAssocID="{13657CE2-1CD0-4BA5-901A-50CD60EF27BA}" presName="childShp" presStyleLbl="bgAccFollowNode1" presStyleIdx="0" presStyleCnt="2">
        <dgm:presLayoutVars>
          <dgm:bulletEnabled val="1"/>
        </dgm:presLayoutVars>
      </dgm:prSet>
      <dgm:spPr/>
      <dgm:t>
        <a:bodyPr/>
        <a:lstStyle/>
        <a:p>
          <a:endParaRPr lang="en-US"/>
        </a:p>
      </dgm:t>
    </dgm:pt>
    <dgm:pt modelId="{43A83866-1B79-4861-8D34-7376DC152398}" type="pres">
      <dgm:prSet presAssocID="{CEAC54AA-752C-4DE0-91E8-B947AF60BF39}" presName="spacing" presStyleCnt="0"/>
      <dgm:spPr/>
      <dgm:t>
        <a:bodyPr/>
        <a:lstStyle/>
        <a:p>
          <a:endParaRPr lang="en-US"/>
        </a:p>
      </dgm:t>
    </dgm:pt>
    <dgm:pt modelId="{8DE89B8A-8379-4541-A529-62D73B6C2A41}" type="pres">
      <dgm:prSet presAssocID="{3CF4BFFC-E751-42BD-A6CC-8EC43FD965F7}" presName="linNode" presStyleCnt="0"/>
      <dgm:spPr/>
      <dgm:t>
        <a:bodyPr/>
        <a:lstStyle/>
        <a:p>
          <a:endParaRPr lang="en-US"/>
        </a:p>
      </dgm:t>
    </dgm:pt>
    <dgm:pt modelId="{AAC09379-3A3C-4F69-9B1F-A654B7F71CE3}" type="pres">
      <dgm:prSet presAssocID="{3CF4BFFC-E751-42BD-A6CC-8EC43FD965F7}" presName="parentShp" presStyleLbl="node1" presStyleIdx="1" presStyleCnt="2">
        <dgm:presLayoutVars>
          <dgm:bulletEnabled val="1"/>
        </dgm:presLayoutVars>
      </dgm:prSet>
      <dgm:spPr/>
      <dgm:t>
        <a:bodyPr/>
        <a:lstStyle/>
        <a:p>
          <a:endParaRPr lang="en-US"/>
        </a:p>
      </dgm:t>
    </dgm:pt>
    <dgm:pt modelId="{EC09C2BF-0ECF-44F2-B07F-9ED946527E87}" type="pres">
      <dgm:prSet presAssocID="{3CF4BFFC-E751-42BD-A6CC-8EC43FD965F7}" presName="childShp" presStyleLbl="bgAccFollowNode1" presStyleIdx="1" presStyleCnt="2">
        <dgm:presLayoutVars>
          <dgm:bulletEnabled val="1"/>
        </dgm:presLayoutVars>
      </dgm:prSet>
      <dgm:spPr/>
      <dgm:t>
        <a:bodyPr/>
        <a:lstStyle/>
        <a:p>
          <a:endParaRPr lang="en-US"/>
        </a:p>
      </dgm:t>
    </dgm:pt>
  </dgm:ptLst>
  <dgm:cxnLst>
    <dgm:cxn modelId="{E91D67B3-539D-4745-ACDD-9714D06B18F3}" type="presOf" srcId="{F35F9774-48EE-49DD-A1B0-A3CA84204ACB}" destId="{EC09C2BF-0ECF-44F2-B07F-9ED946527E87}" srcOrd="0" destOrd="1" presId="urn:microsoft.com/office/officeart/2005/8/layout/vList6"/>
    <dgm:cxn modelId="{74716AE4-37C9-44F3-9417-8F59733D1A82}" srcId="{13657CE2-1CD0-4BA5-901A-50CD60EF27BA}" destId="{A6D51AB1-C474-4B4A-BC78-6600565D5C9A}" srcOrd="0" destOrd="0" parTransId="{A70C3B7E-2B77-4DB8-9D0A-0552851AF3FF}" sibTransId="{BAE1305F-0A75-4BF1-ACF6-35E8EBFE9AC5}"/>
    <dgm:cxn modelId="{314E285C-7362-47BD-85C3-3141EE83DE4D}" type="presOf" srcId="{A6D51AB1-C474-4B4A-BC78-6600565D5C9A}" destId="{F12C7FBA-2684-4C01-BB7C-9CD4E034F019}" srcOrd="0" destOrd="0" presId="urn:microsoft.com/office/officeart/2005/8/layout/vList6"/>
    <dgm:cxn modelId="{7B485C70-FEC7-43A4-8DCC-355105BB61FD}" srcId="{0247C2D8-29DD-4F7D-B563-8DCA73B09500}" destId="{13657CE2-1CD0-4BA5-901A-50CD60EF27BA}" srcOrd="0" destOrd="0" parTransId="{E1426969-7940-4C98-9FB4-7EDEBD72D943}" sibTransId="{CEAC54AA-752C-4DE0-91E8-B947AF60BF39}"/>
    <dgm:cxn modelId="{D77485ED-8245-4592-8644-AAC74FF755B0}" type="presOf" srcId="{3CF4BFFC-E751-42BD-A6CC-8EC43FD965F7}" destId="{AAC09379-3A3C-4F69-9B1F-A654B7F71CE3}" srcOrd="0" destOrd="0" presId="urn:microsoft.com/office/officeart/2005/8/layout/vList6"/>
    <dgm:cxn modelId="{60D3E942-B4FC-4955-BA56-FB090C147BDB}" srcId="{3CF4BFFC-E751-42BD-A6CC-8EC43FD965F7}" destId="{07062438-0922-4169-A999-B23AA4C1A5DC}" srcOrd="0" destOrd="0" parTransId="{619BB1EE-9B89-4F5A-BFE0-DD4D0CC15843}" sibTransId="{BCCD509F-04EF-42DB-A194-9613F7F40AED}"/>
    <dgm:cxn modelId="{C71F7C27-1328-42C5-9A53-55D2938691E3}" type="presOf" srcId="{13657CE2-1CD0-4BA5-901A-50CD60EF27BA}" destId="{3C3A8D52-4E5E-4399-BAA3-7D8C07200B22}" srcOrd="0" destOrd="0" presId="urn:microsoft.com/office/officeart/2005/8/layout/vList6"/>
    <dgm:cxn modelId="{05551625-6DA5-4EF5-948F-CEC21869CC07}" type="presOf" srcId="{07062438-0922-4169-A999-B23AA4C1A5DC}" destId="{EC09C2BF-0ECF-44F2-B07F-9ED946527E87}" srcOrd="0" destOrd="0" presId="urn:microsoft.com/office/officeart/2005/8/layout/vList6"/>
    <dgm:cxn modelId="{68A66C9A-75DB-48EE-99B2-452D420C9140}" srcId="{3CF4BFFC-E751-42BD-A6CC-8EC43FD965F7}" destId="{F35F9774-48EE-49DD-A1B0-A3CA84204ACB}" srcOrd="1" destOrd="0" parTransId="{ED403D1A-6D17-45DA-8B73-7D662BF38F6F}" sibTransId="{68AFFE33-D480-4A0C-81FA-C95192CF4E03}"/>
    <dgm:cxn modelId="{2C5F49C4-7262-40E2-89B8-E2FD28E91D6F}" srcId="{0247C2D8-29DD-4F7D-B563-8DCA73B09500}" destId="{3CF4BFFC-E751-42BD-A6CC-8EC43FD965F7}" srcOrd="1" destOrd="0" parTransId="{A4734E43-2179-49D0-9AB3-6FD7E1FB6CF3}" sibTransId="{D1FAD766-0CEB-47A7-98DF-25750EB2AFBE}"/>
    <dgm:cxn modelId="{1F7600C1-3DB3-4663-B9BF-FC4DE37A29A2}" type="presOf" srcId="{0247C2D8-29DD-4F7D-B563-8DCA73B09500}" destId="{A1DA6F10-7885-42BB-BE27-5CBE9DA659A5}" srcOrd="0" destOrd="0" presId="urn:microsoft.com/office/officeart/2005/8/layout/vList6"/>
    <dgm:cxn modelId="{BE009833-8A40-4FCA-8790-FA9A9549FDD3}" type="presParOf" srcId="{A1DA6F10-7885-42BB-BE27-5CBE9DA659A5}" destId="{A593B4FB-2A46-49AA-9685-1558316A9BE4}" srcOrd="0" destOrd="0" presId="urn:microsoft.com/office/officeart/2005/8/layout/vList6"/>
    <dgm:cxn modelId="{085D3D15-0CE8-417D-A842-26393C84E34F}" type="presParOf" srcId="{A593B4FB-2A46-49AA-9685-1558316A9BE4}" destId="{3C3A8D52-4E5E-4399-BAA3-7D8C07200B22}" srcOrd="0" destOrd="0" presId="urn:microsoft.com/office/officeart/2005/8/layout/vList6"/>
    <dgm:cxn modelId="{A0BAAE98-3D11-468F-964A-3FF45697C9BF}" type="presParOf" srcId="{A593B4FB-2A46-49AA-9685-1558316A9BE4}" destId="{F12C7FBA-2684-4C01-BB7C-9CD4E034F019}" srcOrd="1" destOrd="0" presId="urn:microsoft.com/office/officeart/2005/8/layout/vList6"/>
    <dgm:cxn modelId="{440C9378-7509-4156-ABE2-E7D5803B0850}" type="presParOf" srcId="{A1DA6F10-7885-42BB-BE27-5CBE9DA659A5}" destId="{43A83866-1B79-4861-8D34-7376DC152398}" srcOrd="1" destOrd="0" presId="urn:microsoft.com/office/officeart/2005/8/layout/vList6"/>
    <dgm:cxn modelId="{66194AEE-FB35-48BE-AE54-3F3E4CE5850D}" type="presParOf" srcId="{A1DA6F10-7885-42BB-BE27-5CBE9DA659A5}" destId="{8DE89B8A-8379-4541-A529-62D73B6C2A41}" srcOrd="2" destOrd="0" presId="urn:microsoft.com/office/officeart/2005/8/layout/vList6"/>
    <dgm:cxn modelId="{D5B589F7-885E-4A23-A7F8-E9DCFE7A5980}" type="presParOf" srcId="{8DE89B8A-8379-4541-A529-62D73B6C2A41}" destId="{AAC09379-3A3C-4F69-9B1F-A654B7F71CE3}" srcOrd="0" destOrd="0" presId="urn:microsoft.com/office/officeart/2005/8/layout/vList6"/>
    <dgm:cxn modelId="{CA5AAA4E-FA47-4120-8795-3CA78434318B}" type="presParOf" srcId="{8DE89B8A-8379-4541-A529-62D73B6C2A41}" destId="{EC09C2BF-0ECF-44F2-B07F-9ED946527E87}" srcOrd="1" destOrd="0" presId="urn:microsoft.com/office/officeart/2005/8/layout/vList6"/>
  </dgm:cxnLst>
  <dgm:bg/>
  <dgm:whole/>
</dgm:dataModel>
</file>

<file path=ppt/diagrams/data3.xml><?xml version="1.0" encoding="utf-8"?>
<dgm:dataModel xmlns:dgm="http://schemas.openxmlformats.org/drawingml/2006/diagram" xmlns:a="http://schemas.openxmlformats.org/drawingml/2006/main">
  <dgm:ptLst>
    <dgm:pt modelId="{91269FD7-D6D2-46BC-8E86-7E3EF7812119}" type="doc">
      <dgm:prSet loTypeId="urn:microsoft.com/office/officeart/2005/8/layout/hProcess9" loCatId="process" qsTypeId="urn:microsoft.com/office/officeart/2005/8/quickstyle/3d2" qsCatId="3D" csTypeId="urn:microsoft.com/office/officeart/2005/8/colors/colorful1" csCatId="colorful" phldr="1"/>
      <dgm:spPr/>
    </dgm:pt>
    <dgm:pt modelId="{9F49DE47-512B-4E76-A81C-6F55AEF6C6E2}">
      <dgm:prSet phldrT="[Text]"/>
      <dgm:spPr/>
      <dgm:t>
        <a:bodyPr/>
        <a:lstStyle/>
        <a:p>
          <a:r>
            <a:rPr lang="en-US" b="1" dirty="0" smtClean="0">
              <a:solidFill>
                <a:schemeClr val="tx1"/>
              </a:solidFill>
            </a:rPr>
            <a:t>A. Workers’ </a:t>
          </a:r>
          <a:r>
            <a:rPr lang="en-US" b="1" dirty="0" smtClean="0">
              <a:solidFill>
                <a:schemeClr val="tx1"/>
              </a:solidFill>
            </a:rPr>
            <a:t>rights became constitutionally grounded on the </a:t>
          </a:r>
          <a:r>
            <a:rPr lang="en-US" b="1" dirty="0" err="1" smtClean="0">
              <a:solidFill>
                <a:schemeClr val="tx1"/>
              </a:solidFill>
            </a:rPr>
            <a:t>XXth</a:t>
          </a:r>
          <a:r>
            <a:rPr lang="en-US" b="1" dirty="0" smtClean="0">
              <a:solidFill>
                <a:schemeClr val="tx1"/>
              </a:solidFill>
            </a:rPr>
            <a:t> Century</a:t>
          </a:r>
          <a:endParaRPr lang="en-US" b="1" dirty="0">
            <a:solidFill>
              <a:schemeClr val="tx1"/>
            </a:solidFill>
          </a:endParaRPr>
        </a:p>
      </dgm:t>
    </dgm:pt>
    <dgm:pt modelId="{7472B26B-C7FB-4307-A8A9-B409F8F96B00}" type="parTrans" cxnId="{B36E10F6-A199-4A32-AB86-98158780DB72}">
      <dgm:prSet/>
      <dgm:spPr/>
      <dgm:t>
        <a:bodyPr/>
        <a:lstStyle/>
        <a:p>
          <a:endParaRPr lang="en-US" b="1">
            <a:solidFill>
              <a:schemeClr val="tx1"/>
            </a:solidFill>
          </a:endParaRPr>
        </a:p>
      </dgm:t>
    </dgm:pt>
    <dgm:pt modelId="{002338D7-C9F3-42A1-9206-EBD07DD7E7BA}" type="sibTrans" cxnId="{B36E10F6-A199-4A32-AB86-98158780DB72}">
      <dgm:prSet/>
      <dgm:spPr/>
      <dgm:t>
        <a:bodyPr/>
        <a:lstStyle/>
        <a:p>
          <a:endParaRPr lang="en-US" b="1">
            <a:solidFill>
              <a:schemeClr val="tx1"/>
            </a:solidFill>
          </a:endParaRPr>
        </a:p>
      </dgm:t>
    </dgm:pt>
    <dgm:pt modelId="{8D3FA00B-BD1B-484D-98B5-319DEB05DD99}">
      <dgm:prSet phldrT="[Text]"/>
      <dgm:spPr/>
      <dgm:t>
        <a:bodyPr/>
        <a:lstStyle/>
        <a:p>
          <a:r>
            <a:rPr lang="en-US" b="1" dirty="0" smtClean="0">
              <a:solidFill>
                <a:schemeClr val="tx1"/>
              </a:solidFill>
            </a:rPr>
            <a:t>B. Constitutional </a:t>
          </a:r>
          <a:r>
            <a:rPr lang="en-US" b="1" dirty="0" smtClean="0">
              <a:solidFill>
                <a:schemeClr val="tx1"/>
              </a:solidFill>
            </a:rPr>
            <a:t>foundation of Workers Rights</a:t>
          </a:r>
          <a:endParaRPr lang="en-US" b="1" dirty="0">
            <a:solidFill>
              <a:schemeClr val="tx1"/>
            </a:solidFill>
          </a:endParaRPr>
        </a:p>
      </dgm:t>
    </dgm:pt>
    <dgm:pt modelId="{C55C3CCF-4307-4519-8BF4-896A9A995DE0}" type="parTrans" cxnId="{CBE7FF4D-3365-47CE-A5CC-51D641F19F3A}">
      <dgm:prSet/>
      <dgm:spPr/>
      <dgm:t>
        <a:bodyPr/>
        <a:lstStyle/>
        <a:p>
          <a:endParaRPr lang="en-US" b="1">
            <a:solidFill>
              <a:schemeClr val="tx1"/>
            </a:solidFill>
          </a:endParaRPr>
        </a:p>
      </dgm:t>
    </dgm:pt>
    <dgm:pt modelId="{103B02B1-B151-463A-A20B-383361A037DC}" type="sibTrans" cxnId="{CBE7FF4D-3365-47CE-A5CC-51D641F19F3A}">
      <dgm:prSet/>
      <dgm:spPr/>
      <dgm:t>
        <a:bodyPr/>
        <a:lstStyle/>
        <a:p>
          <a:endParaRPr lang="en-US" b="1">
            <a:solidFill>
              <a:schemeClr val="tx1"/>
            </a:solidFill>
          </a:endParaRPr>
        </a:p>
      </dgm:t>
    </dgm:pt>
    <dgm:pt modelId="{E1C6595E-3F32-4EC7-B0EA-B3F417364A54}">
      <dgm:prSet phldrT="[Text]"/>
      <dgm:spPr/>
      <dgm:t>
        <a:bodyPr/>
        <a:lstStyle/>
        <a:p>
          <a:r>
            <a:rPr lang="en-US" b="1" dirty="0" smtClean="0">
              <a:solidFill>
                <a:schemeClr val="tx1"/>
              </a:solidFill>
            </a:rPr>
            <a:t>C. Emerges </a:t>
          </a:r>
          <a:r>
            <a:rPr lang="en-US" b="1" dirty="0" smtClean="0">
              <a:solidFill>
                <a:schemeClr val="tx1"/>
              </a:solidFill>
            </a:rPr>
            <a:t>and often </a:t>
          </a:r>
          <a:r>
            <a:rPr lang="en-US" b="1" dirty="0" smtClean="0">
              <a:solidFill>
                <a:schemeClr val="tx1"/>
              </a:solidFill>
            </a:rPr>
            <a:t>substantive </a:t>
          </a:r>
          <a:r>
            <a:rPr lang="en-US" b="1" dirty="0" smtClean="0">
              <a:solidFill>
                <a:schemeClr val="tx1"/>
              </a:solidFill>
            </a:rPr>
            <a:t>scope of application </a:t>
          </a:r>
          <a:endParaRPr lang="en-US" b="1" dirty="0">
            <a:solidFill>
              <a:schemeClr val="tx1"/>
            </a:solidFill>
          </a:endParaRPr>
        </a:p>
      </dgm:t>
    </dgm:pt>
    <dgm:pt modelId="{C104D333-A271-40FE-804C-5E3C8706011D}" type="parTrans" cxnId="{E58B2AD4-3C59-4FDF-9D4D-B556F044E31B}">
      <dgm:prSet/>
      <dgm:spPr/>
      <dgm:t>
        <a:bodyPr/>
        <a:lstStyle/>
        <a:p>
          <a:endParaRPr lang="en-US" b="1">
            <a:solidFill>
              <a:schemeClr val="tx1"/>
            </a:solidFill>
          </a:endParaRPr>
        </a:p>
      </dgm:t>
    </dgm:pt>
    <dgm:pt modelId="{B6FDEF07-ED29-499C-8618-21C710BA7D97}" type="sibTrans" cxnId="{E58B2AD4-3C59-4FDF-9D4D-B556F044E31B}">
      <dgm:prSet/>
      <dgm:spPr/>
      <dgm:t>
        <a:bodyPr/>
        <a:lstStyle/>
        <a:p>
          <a:endParaRPr lang="en-US" b="1">
            <a:solidFill>
              <a:schemeClr val="tx1"/>
            </a:solidFill>
          </a:endParaRPr>
        </a:p>
      </dgm:t>
    </dgm:pt>
    <dgm:pt modelId="{2CA169CB-9211-4249-85BA-57322267CBCB}" type="pres">
      <dgm:prSet presAssocID="{91269FD7-D6D2-46BC-8E86-7E3EF7812119}" presName="CompostProcess" presStyleCnt="0">
        <dgm:presLayoutVars>
          <dgm:dir/>
          <dgm:resizeHandles val="exact"/>
        </dgm:presLayoutVars>
      </dgm:prSet>
      <dgm:spPr/>
    </dgm:pt>
    <dgm:pt modelId="{5B9405D2-D0FC-4495-9C3F-B197BCB9D332}" type="pres">
      <dgm:prSet presAssocID="{91269FD7-D6D2-46BC-8E86-7E3EF7812119}" presName="arrow" presStyleLbl="bgShp" presStyleIdx="0" presStyleCnt="1"/>
      <dgm:spPr/>
    </dgm:pt>
    <dgm:pt modelId="{7EDD06A7-443C-4AE1-B32F-DFD823F23CD6}" type="pres">
      <dgm:prSet presAssocID="{91269FD7-D6D2-46BC-8E86-7E3EF7812119}" presName="linearProcess" presStyleCnt="0"/>
      <dgm:spPr/>
    </dgm:pt>
    <dgm:pt modelId="{55ADC576-1759-498A-83A9-698E6FA92C55}" type="pres">
      <dgm:prSet presAssocID="{9F49DE47-512B-4E76-A81C-6F55AEF6C6E2}" presName="textNode" presStyleLbl="node1" presStyleIdx="0" presStyleCnt="3">
        <dgm:presLayoutVars>
          <dgm:bulletEnabled val="1"/>
        </dgm:presLayoutVars>
      </dgm:prSet>
      <dgm:spPr/>
      <dgm:t>
        <a:bodyPr/>
        <a:lstStyle/>
        <a:p>
          <a:endParaRPr lang="en-US"/>
        </a:p>
      </dgm:t>
    </dgm:pt>
    <dgm:pt modelId="{5C44C1B8-CCDC-40D8-8C76-73BEAEB430EB}" type="pres">
      <dgm:prSet presAssocID="{002338D7-C9F3-42A1-9206-EBD07DD7E7BA}" presName="sibTrans" presStyleCnt="0"/>
      <dgm:spPr/>
    </dgm:pt>
    <dgm:pt modelId="{A9DBC002-9EB2-4B58-B8F7-EA1E4511B3DA}" type="pres">
      <dgm:prSet presAssocID="{8D3FA00B-BD1B-484D-98B5-319DEB05DD99}" presName="textNode" presStyleLbl="node1" presStyleIdx="1" presStyleCnt="3">
        <dgm:presLayoutVars>
          <dgm:bulletEnabled val="1"/>
        </dgm:presLayoutVars>
      </dgm:prSet>
      <dgm:spPr/>
      <dgm:t>
        <a:bodyPr/>
        <a:lstStyle/>
        <a:p>
          <a:endParaRPr lang="en-US"/>
        </a:p>
      </dgm:t>
    </dgm:pt>
    <dgm:pt modelId="{131B77F2-C891-4305-BE91-B1B0671BF7A0}" type="pres">
      <dgm:prSet presAssocID="{103B02B1-B151-463A-A20B-383361A037DC}" presName="sibTrans" presStyleCnt="0"/>
      <dgm:spPr/>
    </dgm:pt>
    <dgm:pt modelId="{29031B57-2683-44D4-9FDE-CD9369CA6F3F}" type="pres">
      <dgm:prSet presAssocID="{E1C6595E-3F32-4EC7-B0EA-B3F417364A54}" presName="textNode" presStyleLbl="node1" presStyleIdx="2" presStyleCnt="3">
        <dgm:presLayoutVars>
          <dgm:bulletEnabled val="1"/>
        </dgm:presLayoutVars>
      </dgm:prSet>
      <dgm:spPr/>
      <dgm:t>
        <a:bodyPr/>
        <a:lstStyle/>
        <a:p>
          <a:endParaRPr lang="en-US"/>
        </a:p>
      </dgm:t>
    </dgm:pt>
  </dgm:ptLst>
  <dgm:cxnLst>
    <dgm:cxn modelId="{7C2FFFFA-A78E-4FD2-9073-9B9223649A68}" type="presOf" srcId="{E1C6595E-3F32-4EC7-B0EA-B3F417364A54}" destId="{29031B57-2683-44D4-9FDE-CD9369CA6F3F}" srcOrd="0" destOrd="0" presId="urn:microsoft.com/office/officeart/2005/8/layout/hProcess9"/>
    <dgm:cxn modelId="{CBE7FF4D-3365-47CE-A5CC-51D641F19F3A}" srcId="{91269FD7-D6D2-46BC-8E86-7E3EF7812119}" destId="{8D3FA00B-BD1B-484D-98B5-319DEB05DD99}" srcOrd="1" destOrd="0" parTransId="{C55C3CCF-4307-4519-8BF4-896A9A995DE0}" sibTransId="{103B02B1-B151-463A-A20B-383361A037DC}"/>
    <dgm:cxn modelId="{4334866F-5CAA-4176-9CE8-383A45C6020A}" type="presOf" srcId="{9F49DE47-512B-4E76-A81C-6F55AEF6C6E2}" destId="{55ADC576-1759-498A-83A9-698E6FA92C55}" srcOrd="0" destOrd="0" presId="urn:microsoft.com/office/officeart/2005/8/layout/hProcess9"/>
    <dgm:cxn modelId="{70811EF9-FA52-4334-8A4E-E85E38629A90}" type="presOf" srcId="{91269FD7-D6D2-46BC-8E86-7E3EF7812119}" destId="{2CA169CB-9211-4249-85BA-57322267CBCB}" srcOrd="0" destOrd="0" presId="urn:microsoft.com/office/officeart/2005/8/layout/hProcess9"/>
    <dgm:cxn modelId="{71B01270-2E11-4BFF-BD08-458780BFA9B0}" type="presOf" srcId="{8D3FA00B-BD1B-484D-98B5-319DEB05DD99}" destId="{A9DBC002-9EB2-4B58-B8F7-EA1E4511B3DA}" srcOrd="0" destOrd="0" presId="urn:microsoft.com/office/officeart/2005/8/layout/hProcess9"/>
    <dgm:cxn modelId="{E58B2AD4-3C59-4FDF-9D4D-B556F044E31B}" srcId="{91269FD7-D6D2-46BC-8E86-7E3EF7812119}" destId="{E1C6595E-3F32-4EC7-B0EA-B3F417364A54}" srcOrd="2" destOrd="0" parTransId="{C104D333-A271-40FE-804C-5E3C8706011D}" sibTransId="{B6FDEF07-ED29-499C-8618-21C710BA7D97}"/>
    <dgm:cxn modelId="{B36E10F6-A199-4A32-AB86-98158780DB72}" srcId="{91269FD7-D6D2-46BC-8E86-7E3EF7812119}" destId="{9F49DE47-512B-4E76-A81C-6F55AEF6C6E2}" srcOrd="0" destOrd="0" parTransId="{7472B26B-C7FB-4307-A8A9-B409F8F96B00}" sibTransId="{002338D7-C9F3-42A1-9206-EBD07DD7E7BA}"/>
    <dgm:cxn modelId="{9CF75ED4-49B8-4C90-808C-D943B2A265E6}" type="presParOf" srcId="{2CA169CB-9211-4249-85BA-57322267CBCB}" destId="{5B9405D2-D0FC-4495-9C3F-B197BCB9D332}" srcOrd="0" destOrd="0" presId="urn:microsoft.com/office/officeart/2005/8/layout/hProcess9"/>
    <dgm:cxn modelId="{F3F6E43E-087E-4D99-8B75-28D02EA6D7EB}" type="presParOf" srcId="{2CA169CB-9211-4249-85BA-57322267CBCB}" destId="{7EDD06A7-443C-4AE1-B32F-DFD823F23CD6}" srcOrd="1" destOrd="0" presId="urn:microsoft.com/office/officeart/2005/8/layout/hProcess9"/>
    <dgm:cxn modelId="{E6282B58-663D-41BA-9E3B-109803C9D7BC}" type="presParOf" srcId="{7EDD06A7-443C-4AE1-B32F-DFD823F23CD6}" destId="{55ADC576-1759-498A-83A9-698E6FA92C55}" srcOrd="0" destOrd="0" presId="urn:microsoft.com/office/officeart/2005/8/layout/hProcess9"/>
    <dgm:cxn modelId="{823CD373-76D2-4E78-9E48-1452EB8A9471}" type="presParOf" srcId="{7EDD06A7-443C-4AE1-B32F-DFD823F23CD6}" destId="{5C44C1B8-CCDC-40D8-8C76-73BEAEB430EB}" srcOrd="1" destOrd="0" presId="urn:microsoft.com/office/officeart/2005/8/layout/hProcess9"/>
    <dgm:cxn modelId="{9157545B-B3A2-4654-9247-4F3EAB33F39A}" type="presParOf" srcId="{7EDD06A7-443C-4AE1-B32F-DFD823F23CD6}" destId="{A9DBC002-9EB2-4B58-B8F7-EA1E4511B3DA}" srcOrd="2" destOrd="0" presId="urn:microsoft.com/office/officeart/2005/8/layout/hProcess9"/>
    <dgm:cxn modelId="{6B29CAB7-19DC-43ED-9CF6-2168141E63D4}" type="presParOf" srcId="{7EDD06A7-443C-4AE1-B32F-DFD823F23CD6}" destId="{131B77F2-C891-4305-BE91-B1B0671BF7A0}" srcOrd="3" destOrd="0" presId="urn:microsoft.com/office/officeart/2005/8/layout/hProcess9"/>
    <dgm:cxn modelId="{CDBAEA31-2A7A-410C-8697-A68268C12C7D}" type="presParOf" srcId="{7EDD06A7-443C-4AE1-B32F-DFD823F23CD6}" destId="{29031B57-2683-44D4-9FDE-CD9369CA6F3F}" srcOrd="4" destOrd="0" presId="urn:microsoft.com/office/officeart/2005/8/layout/hProcess9"/>
  </dgm:cxnLst>
  <dgm:bg/>
  <dgm:whole/>
</dgm:dataModel>
</file>

<file path=ppt/diagrams/data4.xml><?xml version="1.0" encoding="utf-8"?>
<dgm:dataModel xmlns:dgm="http://schemas.openxmlformats.org/drawingml/2006/diagram" xmlns:a="http://schemas.openxmlformats.org/drawingml/2006/main">
  <dgm:ptLst>
    <dgm:pt modelId="{17F37287-81C4-44A1-8B1F-9A135DC79B2D}" type="doc">
      <dgm:prSet loTypeId="urn:microsoft.com/office/officeart/2005/8/layout/radial4" loCatId="relationship" qsTypeId="urn:microsoft.com/office/officeart/2005/8/quickstyle/3d2" qsCatId="3D" csTypeId="urn:microsoft.com/office/officeart/2005/8/colors/colorful2" csCatId="colorful" phldr="1"/>
      <dgm:spPr/>
      <dgm:t>
        <a:bodyPr/>
        <a:lstStyle/>
        <a:p>
          <a:endParaRPr lang="en-US"/>
        </a:p>
      </dgm:t>
    </dgm:pt>
    <dgm:pt modelId="{BF71A831-A1E2-444F-8A8B-2DDC9D6879D2}">
      <dgm:prSet phldrT="[Text]"/>
      <dgm:spPr/>
      <dgm:t>
        <a:bodyPr/>
        <a:lstStyle/>
        <a:p>
          <a:r>
            <a:rPr lang="en-US" b="1" dirty="0" smtClean="0">
              <a:solidFill>
                <a:schemeClr val="tx1"/>
              </a:solidFill>
            </a:rPr>
            <a:t>the right to association in a union includes different aspects</a:t>
          </a:r>
          <a:endParaRPr lang="en-US" b="1" dirty="0">
            <a:solidFill>
              <a:schemeClr val="tx1"/>
            </a:solidFill>
          </a:endParaRPr>
        </a:p>
      </dgm:t>
    </dgm:pt>
    <dgm:pt modelId="{78C1F83A-D3CC-44F8-B927-D6ADB34E54DF}" type="parTrans" cxnId="{519B83B2-4E31-4C3F-A5DF-F52C0C4997F4}">
      <dgm:prSet/>
      <dgm:spPr/>
      <dgm:t>
        <a:bodyPr/>
        <a:lstStyle/>
        <a:p>
          <a:endParaRPr lang="en-US" b="1">
            <a:solidFill>
              <a:schemeClr val="tx1"/>
            </a:solidFill>
          </a:endParaRPr>
        </a:p>
      </dgm:t>
    </dgm:pt>
    <dgm:pt modelId="{8F8BE491-B822-40FE-82D4-75252386CC20}" type="sibTrans" cxnId="{519B83B2-4E31-4C3F-A5DF-F52C0C4997F4}">
      <dgm:prSet/>
      <dgm:spPr/>
      <dgm:t>
        <a:bodyPr/>
        <a:lstStyle/>
        <a:p>
          <a:endParaRPr lang="en-US" b="1">
            <a:solidFill>
              <a:schemeClr val="tx1"/>
            </a:solidFill>
          </a:endParaRPr>
        </a:p>
      </dgm:t>
    </dgm:pt>
    <dgm:pt modelId="{7C99E2FB-EB8F-4D66-9994-1EB9D9DE1948}">
      <dgm:prSet phldrT="[Text]"/>
      <dgm:spPr/>
      <dgm:t>
        <a:bodyPr/>
        <a:lstStyle/>
        <a:p>
          <a:r>
            <a:rPr lang="en-US" b="1" dirty="0" smtClean="0">
              <a:solidFill>
                <a:schemeClr val="tx1"/>
              </a:solidFill>
            </a:rPr>
            <a:t>freedom to create unions</a:t>
          </a:r>
          <a:endParaRPr lang="en-US" b="1" dirty="0">
            <a:solidFill>
              <a:schemeClr val="tx1"/>
            </a:solidFill>
          </a:endParaRPr>
        </a:p>
      </dgm:t>
    </dgm:pt>
    <dgm:pt modelId="{D1960AB1-B8F8-4E8E-B918-0DC269B34507}" type="parTrans" cxnId="{2036C943-6197-44CF-8357-8F3466301D82}">
      <dgm:prSet/>
      <dgm:spPr/>
      <dgm:t>
        <a:bodyPr/>
        <a:lstStyle/>
        <a:p>
          <a:endParaRPr lang="en-US" b="1">
            <a:solidFill>
              <a:schemeClr val="tx1"/>
            </a:solidFill>
          </a:endParaRPr>
        </a:p>
      </dgm:t>
    </dgm:pt>
    <dgm:pt modelId="{E11168EE-0CCF-4517-9DD3-80C530CF4012}" type="sibTrans" cxnId="{2036C943-6197-44CF-8357-8F3466301D82}">
      <dgm:prSet/>
      <dgm:spPr/>
      <dgm:t>
        <a:bodyPr/>
        <a:lstStyle/>
        <a:p>
          <a:endParaRPr lang="en-US" b="1">
            <a:solidFill>
              <a:schemeClr val="tx1"/>
            </a:solidFill>
          </a:endParaRPr>
        </a:p>
      </dgm:t>
    </dgm:pt>
    <dgm:pt modelId="{175755B6-C263-47BC-A6A1-E1A60BC2E312}">
      <dgm:prSet phldrT="[Text]"/>
      <dgm:spPr/>
      <dgm:t>
        <a:bodyPr/>
        <a:lstStyle/>
        <a:p>
          <a:r>
            <a:rPr lang="en-US" b="1" dirty="0" smtClean="0">
              <a:solidFill>
                <a:schemeClr val="tx1"/>
              </a:solidFill>
            </a:rPr>
            <a:t>freedom to be part of a union or not</a:t>
          </a:r>
          <a:endParaRPr lang="en-US" b="1" dirty="0">
            <a:solidFill>
              <a:schemeClr val="tx1"/>
            </a:solidFill>
          </a:endParaRPr>
        </a:p>
      </dgm:t>
    </dgm:pt>
    <dgm:pt modelId="{A135A6C3-3DF3-4398-B984-80CBED9A95C7}" type="parTrans" cxnId="{1D594353-8234-439A-A35B-1F8B698F2F7C}">
      <dgm:prSet/>
      <dgm:spPr/>
      <dgm:t>
        <a:bodyPr/>
        <a:lstStyle/>
        <a:p>
          <a:endParaRPr lang="en-US" b="1">
            <a:solidFill>
              <a:schemeClr val="tx1"/>
            </a:solidFill>
          </a:endParaRPr>
        </a:p>
      </dgm:t>
    </dgm:pt>
    <dgm:pt modelId="{3201BE22-E9CE-41CF-B051-895CC8CB9D66}" type="sibTrans" cxnId="{1D594353-8234-439A-A35B-1F8B698F2F7C}">
      <dgm:prSet/>
      <dgm:spPr/>
      <dgm:t>
        <a:bodyPr/>
        <a:lstStyle/>
        <a:p>
          <a:endParaRPr lang="en-US" b="1">
            <a:solidFill>
              <a:schemeClr val="tx1"/>
            </a:solidFill>
          </a:endParaRPr>
        </a:p>
      </dgm:t>
    </dgm:pt>
    <dgm:pt modelId="{F12F2FCA-F88F-47D6-A797-094137D783EB}">
      <dgm:prSet phldrT="[Text]"/>
      <dgm:spPr/>
      <dgm:t>
        <a:bodyPr/>
        <a:lstStyle/>
        <a:p>
          <a:r>
            <a:rPr lang="en-US" b="1" dirty="0" smtClean="0">
              <a:solidFill>
                <a:schemeClr val="tx1"/>
              </a:solidFill>
            </a:rPr>
            <a:t>free union activities inside a company</a:t>
          </a:r>
          <a:endParaRPr lang="en-US" b="1" dirty="0">
            <a:solidFill>
              <a:schemeClr val="tx1"/>
            </a:solidFill>
          </a:endParaRPr>
        </a:p>
      </dgm:t>
    </dgm:pt>
    <dgm:pt modelId="{318F1C07-EA2E-456D-8EE3-EC210B7BC85F}" type="parTrans" cxnId="{0901E6A6-98A7-4AC8-B851-CFEBDAB2E813}">
      <dgm:prSet/>
      <dgm:spPr/>
      <dgm:t>
        <a:bodyPr/>
        <a:lstStyle/>
        <a:p>
          <a:endParaRPr lang="en-US" b="1">
            <a:solidFill>
              <a:schemeClr val="tx1"/>
            </a:solidFill>
          </a:endParaRPr>
        </a:p>
      </dgm:t>
    </dgm:pt>
    <dgm:pt modelId="{19188A7E-EE85-460A-BABD-CD88B40B6D36}" type="sibTrans" cxnId="{0901E6A6-98A7-4AC8-B851-CFEBDAB2E813}">
      <dgm:prSet/>
      <dgm:spPr/>
      <dgm:t>
        <a:bodyPr/>
        <a:lstStyle/>
        <a:p>
          <a:endParaRPr lang="en-US" b="1">
            <a:solidFill>
              <a:schemeClr val="tx1"/>
            </a:solidFill>
          </a:endParaRPr>
        </a:p>
      </dgm:t>
    </dgm:pt>
    <dgm:pt modelId="{F9E4E153-B9E7-4881-94BE-08A2B6856BF2}" type="pres">
      <dgm:prSet presAssocID="{17F37287-81C4-44A1-8B1F-9A135DC79B2D}" presName="cycle" presStyleCnt="0">
        <dgm:presLayoutVars>
          <dgm:chMax val="1"/>
          <dgm:dir/>
          <dgm:animLvl val="ctr"/>
          <dgm:resizeHandles val="exact"/>
        </dgm:presLayoutVars>
      </dgm:prSet>
      <dgm:spPr/>
    </dgm:pt>
    <dgm:pt modelId="{5EB56821-2B1F-4F2E-B38A-BF3BB30B614C}" type="pres">
      <dgm:prSet presAssocID="{BF71A831-A1E2-444F-8A8B-2DDC9D6879D2}" presName="centerShape" presStyleLbl="node0" presStyleIdx="0" presStyleCnt="1"/>
      <dgm:spPr/>
      <dgm:t>
        <a:bodyPr/>
        <a:lstStyle/>
        <a:p>
          <a:endParaRPr lang="en-US"/>
        </a:p>
      </dgm:t>
    </dgm:pt>
    <dgm:pt modelId="{2C3AD76E-86A4-4051-8284-6A8D8C1EF440}" type="pres">
      <dgm:prSet presAssocID="{D1960AB1-B8F8-4E8E-B918-0DC269B34507}" presName="parTrans" presStyleLbl="bgSibTrans2D1" presStyleIdx="0" presStyleCnt="3"/>
      <dgm:spPr/>
    </dgm:pt>
    <dgm:pt modelId="{434AE28F-A2C2-49DB-A4F4-A1709156419B}" type="pres">
      <dgm:prSet presAssocID="{7C99E2FB-EB8F-4D66-9994-1EB9D9DE1948}" presName="node" presStyleLbl="node1" presStyleIdx="0" presStyleCnt="3">
        <dgm:presLayoutVars>
          <dgm:bulletEnabled val="1"/>
        </dgm:presLayoutVars>
      </dgm:prSet>
      <dgm:spPr/>
      <dgm:t>
        <a:bodyPr/>
        <a:lstStyle/>
        <a:p>
          <a:endParaRPr lang="en-US"/>
        </a:p>
      </dgm:t>
    </dgm:pt>
    <dgm:pt modelId="{ABF8B4DC-1FBC-4DBD-B2E2-CEFE71D30725}" type="pres">
      <dgm:prSet presAssocID="{A135A6C3-3DF3-4398-B984-80CBED9A95C7}" presName="parTrans" presStyleLbl="bgSibTrans2D1" presStyleIdx="1" presStyleCnt="3"/>
      <dgm:spPr/>
    </dgm:pt>
    <dgm:pt modelId="{03F36EEE-0127-478E-9678-BA58964B56D3}" type="pres">
      <dgm:prSet presAssocID="{175755B6-C263-47BC-A6A1-E1A60BC2E312}" presName="node" presStyleLbl="node1" presStyleIdx="1" presStyleCnt="3">
        <dgm:presLayoutVars>
          <dgm:bulletEnabled val="1"/>
        </dgm:presLayoutVars>
      </dgm:prSet>
      <dgm:spPr/>
      <dgm:t>
        <a:bodyPr/>
        <a:lstStyle/>
        <a:p>
          <a:endParaRPr lang="en-US"/>
        </a:p>
      </dgm:t>
    </dgm:pt>
    <dgm:pt modelId="{D62A0712-C145-4071-BC74-E7FE62652B89}" type="pres">
      <dgm:prSet presAssocID="{318F1C07-EA2E-456D-8EE3-EC210B7BC85F}" presName="parTrans" presStyleLbl="bgSibTrans2D1" presStyleIdx="2" presStyleCnt="3"/>
      <dgm:spPr/>
    </dgm:pt>
    <dgm:pt modelId="{848412F9-5CE3-4CA9-8E30-878330B1A899}" type="pres">
      <dgm:prSet presAssocID="{F12F2FCA-F88F-47D6-A797-094137D783EB}" presName="node" presStyleLbl="node1" presStyleIdx="2" presStyleCnt="3">
        <dgm:presLayoutVars>
          <dgm:bulletEnabled val="1"/>
        </dgm:presLayoutVars>
      </dgm:prSet>
      <dgm:spPr/>
      <dgm:t>
        <a:bodyPr/>
        <a:lstStyle/>
        <a:p>
          <a:endParaRPr lang="en-US"/>
        </a:p>
      </dgm:t>
    </dgm:pt>
  </dgm:ptLst>
  <dgm:cxnLst>
    <dgm:cxn modelId="{F1979B71-16BE-4D29-BB62-357380FB042A}" type="presOf" srcId="{318F1C07-EA2E-456D-8EE3-EC210B7BC85F}" destId="{D62A0712-C145-4071-BC74-E7FE62652B89}" srcOrd="0" destOrd="0" presId="urn:microsoft.com/office/officeart/2005/8/layout/radial4"/>
    <dgm:cxn modelId="{0901E6A6-98A7-4AC8-B851-CFEBDAB2E813}" srcId="{BF71A831-A1E2-444F-8A8B-2DDC9D6879D2}" destId="{F12F2FCA-F88F-47D6-A797-094137D783EB}" srcOrd="2" destOrd="0" parTransId="{318F1C07-EA2E-456D-8EE3-EC210B7BC85F}" sibTransId="{19188A7E-EE85-460A-BABD-CD88B40B6D36}"/>
    <dgm:cxn modelId="{1D594353-8234-439A-A35B-1F8B698F2F7C}" srcId="{BF71A831-A1E2-444F-8A8B-2DDC9D6879D2}" destId="{175755B6-C263-47BC-A6A1-E1A60BC2E312}" srcOrd="1" destOrd="0" parTransId="{A135A6C3-3DF3-4398-B984-80CBED9A95C7}" sibTransId="{3201BE22-E9CE-41CF-B051-895CC8CB9D66}"/>
    <dgm:cxn modelId="{1F4DB89B-92BE-430E-91A7-8EC18301B7CF}" type="presOf" srcId="{BF71A831-A1E2-444F-8A8B-2DDC9D6879D2}" destId="{5EB56821-2B1F-4F2E-B38A-BF3BB30B614C}" srcOrd="0" destOrd="0" presId="urn:microsoft.com/office/officeart/2005/8/layout/radial4"/>
    <dgm:cxn modelId="{20589641-735A-4923-8D2C-B213889303F4}" type="presOf" srcId="{17F37287-81C4-44A1-8B1F-9A135DC79B2D}" destId="{F9E4E153-B9E7-4881-94BE-08A2B6856BF2}" srcOrd="0" destOrd="0" presId="urn:microsoft.com/office/officeart/2005/8/layout/radial4"/>
    <dgm:cxn modelId="{ACE444DB-3B69-4716-8AD0-C621C5830DEB}" type="presOf" srcId="{175755B6-C263-47BC-A6A1-E1A60BC2E312}" destId="{03F36EEE-0127-478E-9678-BA58964B56D3}" srcOrd="0" destOrd="0" presId="urn:microsoft.com/office/officeart/2005/8/layout/radial4"/>
    <dgm:cxn modelId="{519B83B2-4E31-4C3F-A5DF-F52C0C4997F4}" srcId="{17F37287-81C4-44A1-8B1F-9A135DC79B2D}" destId="{BF71A831-A1E2-444F-8A8B-2DDC9D6879D2}" srcOrd="0" destOrd="0" parTransId="{78C1F83A-D3CC-44F8-B927-D6ADB34E54DF}" sibTransId="{8F8BE491-B822-40FE-82D4-75252386CC20}"/>
    <dgm:cxn modelId="{DA7ADF5A-E9EA-4965-B6CF-EA7B59C88B3E}" type="presOf" srcId="{7C99E2FB-EB8F-4D66-9994-1EB9D9DE1948}" destId="{434AE28F-A2C2-49DB-A4F4-A1709156419B}" srcOrd="0" destOrd="0" presId="urn:microsoft.com/office/officeart/2005/8/layout/radial4"/>
    <dgm:cxn modelId="{36AA566C-B2A4-4966-8B71-281187BD6E7D}" type="presOf" srcId="{A135A6C3-3DF3-4398-B984-80CBED9A95C7}" destId="{ABF8B4DC-1FBC-4DBD-B2E2-CEFE71D30725}" srcOrd="0" destOrd="0" presId="urn:microsoft.com/office/officeart/2005/8/layout/radial4"/>
    <dgm:cxn modelId="{2036C943-6197-44CF-8357-8F3466301D82}" srcId="{BF71A831-A1E2-444F-8A8B-2DDC9D6879D2}" destId="{7C99E2FB-EB8F-4D66-9994-1EB9D9DE1948}" srcOrd="0" destOrd="0" parTransId="{D1960AB1-B8F8-4E8E-B918-0DC269B34507}" sibTransId="{E11168EE-0CCF-4517-9DD3-80C530CF4012}"/>
    <dgm:cxn modelId="{0E0067CF-869A-4089-B3A0-8ACEDA99B581}" type="presOf" srcId="{D1960AB1-B8F8-4E8E-B918-0DC269B34507}" destId="{2C3AD76E-86A4-4051-8284-6A8D8C1EF440}" srcOrd="0" destOrd="0" presId="urn:microsoft.com/office/officeart/2005/8/layout/radial4"/>
    <dgm:cxn modelId="{76353008-DFDA-4343-AC8C-1A05CA3808E0}" type="presOf" srcId="{F12F2FCA-F88F-47D6-A797-094137D783EB}" destId="{848412F9-5CE3-4CA9-8E30-878330B1A899}" srcOrd="0" destOrd="0" presId="urn:microsoft.com/office/officeart/2005/8/layout/radial4"/>
    <dgm:cxn modelId="{2FACEEDC-EF55-4E14-AFA2-16898A6CE3A6}" type="presParOf" srcId="{F9E4E153-B9E7-4881-94BE-08A2B6856BF2}" destId="{5EB56821-2B1F-4F2E-B38A-BF3BB30B614C}" srcOrd="0" destOrd="0" presId="urn:microsoft.com/office/officeart/2005/8/layout/radial4"/>
    <dgm:cxn modelId="{5DBD92C7-5D25-4CE2-86BD-7A5CC187FBCD}" type="presParOf" srcId="{F9E4E153-B9E7-4881-94BE-08A2B6856BF2}" destId="{2C3AD76E-86A4-4051-8284-6A8D8C1EF440}" srcOrd="1" destOrd="0" presId="urn:microsoft.com/office/officeart/2005/8/layout/radial4"/>
    <dgm:cxn modelId="{BA65F296-41BC-4E33-83E9-4D3B437A5143}" type="presParOf" srcId="{F9E4E153-B9E7-4881-94BE-08A2B6856BF2}" destId="{434AE28F-A2C2-49DB-A4F4-A1709156419B}" srcOrd="2" destOrd="0" presId="urn:microsoft.com/office/officeart/2005/8/layout/radial4"/>
    <dgm:cxn modelId="{6670F137-A516-48C2-A8F5-BCA8FB11333E}" type="presParOf" srcId="{F9E4E153-B9E7-4881-94BE-08A2B6856BF2}" destId="{ABF8B4DC-1FBC-4DBD-B2E2-CEFE71D30725}" srcOrd="3" destOrd="0" presId="urn:microsoft.com/office/officeart/2005/8/layout/radial4"/>
    <dgm:cxn modelId="{38FEABDC-5A26-47D5-BD66-E2194A50BE1D}" type="presParOf" srcId="{F9E4E153-B9E7-4881-94BE-08A2B6856BF2}" destId="{03F36EEE-0127-478E-9678-BA58964B56D3}" srcOrd="4" destOrd="0" presId="urn:microsoft.com/office/officeart/2005/8/layout/radial4"/>
    <dgm:cxn modelId="{D424D00D-753B-4AA6-ADE3-15B9C4310E2B}" type="presParOf" srcId="{F9E4E153-B9E7-4881-94BE-08A2B6856BF2}" destId="{D62A0712-C145-4071-BC74-E7FE62652B89}" srcOrd="5" destOrd="0" presId="urn:microsoft.com/office/officeart/2005/8/layout/radial4"/>
    <dgm:cxn modelId="{72E8F5E6-BDD0-4FF5-BFB5-06955B02E472}" type="presParOf" srcId="{F9E4E153-B9E7-4881-94BE-08A2B6856BF2}" destId="{848412F9-5CE3-4CA9-8E30-878330B1A899}" srcOrd="6" destOrd="0" presId="urn:microsoft.com/office/officeart/2005/8/layout/radial4"/>
  </dgm:cxnLst>
  <dgm:bg/>
  <dgm:whole/>
</dgm:dataModel>
</file>

<file path=ppt/diagrams/data5.xml><?xml version="1.0" encoding="utf-8"?>
<dgm:dataModel xmlns:dgm="http://schemas.openxmlformats.org/drawingml/2006/diagram" xmlns:a="http://schemas.openxmlformats.org/drawingml/2006/main">
  <dgm:ptLst>
    <dgm:pt modelId="{8B491E03-1B4F-4B9B-A652-882D5CC71B5A}" type="doc">
      <dgm:prSet loTypeId="urn:microsoft.com/office/officeart/2005/8/layout/vProcess5" loCatId="process" qsTypeId="urn:microsoft.com/office/officeart/2005/8/quickstyle/3d3" qsCatId="3D" csTypeId="urn:microsoft.com/office/officeart/2005/8/colors/colorful2" csCatId="colorful" phldr="1"/>
      <dgm:spPr/>
      <dgm:t>
        <a:bodyPr/>
        <a:lstStyle/>
        <a:p>
          <a:endParaRPr lang="en-US"/>
        </a:p>
      </dgm:t>
    </dgm:pt>
    <dgm:pt modelId="{24C7137D-52B4-4E5D-B21D-FD395B266096}">
      <dgm:prSet phldrT="[Text]"/>
      <dgm:spPr/>
      <dgm:t>
        <a:bodyPr/>
        <a:lstStyle/>
        <a:p>
          <a:r>
            <a:rPr lang="en-US" b="1" dirty="0" smtClean="0">
              <a:solidFill>
                <a:schemeClr val="tx1"/>
              </a:solidFill>
            </a:rPr>
            <a:t>In France Constitutional Foundation:</a:t>
          </a:r>
          <a:endParaRPr lang="en-US" b="1" dirty="0">
            <a:solidFill>
              <a:schemeClr val="tx1"/>
            </a:solidFill>
          </a:endParaRPr>
        </a:p>
      </dgm:t>
    </dgm:pt>
    <dgm:pt modelId="{56A2391B-1E3E-4EEC-839C-E0FFAE0FF0BB}" type="parTrans" cxnId="{3E670C9E-D23D-47E2-BFB0-B36E97FEDE23}">
      <dgm:prSet/>
      <dgm:spPr/>
      <dgm:t>
        <a:bodyPr/>
        <a:lstStyle/>
        <a:p>
          <a:endParaRPr lang="en-US" b="1">
            <a:solidFill>
              <a:schemeClr val="tx1"/>
            </a:solidFill>
          </a:endParaRPr>
        </a:p>
      </dgm:t>
    </dgm:pt>
    <dgm:pt modelId="{3DCFF5A8-D2A8-4A02-9095-EA0BB5B7A35B}" type="sibTrans" cxnId="{3E670C9E-D23D-47E2-BFB0-B36E97FEDE23}">
      <dgm:prSet/>
      <dgm:spPr/>
      <dgm:t>
        <a:bodyPr/>
        <a:lstStyle/>
        <a:p>
          <a:endParaRPr lang="en-US" b="1">
            <a:solidFill>
              <a:schemeClr val="tx1"/>
            </a:solidFill>
          </a:endParaRPr>
        </a:p>
      </dgm:t>
    </dgm:pt>
    <dgm:pt modelId="{56992ADA-C3A7-41E5-83A1-C173F67366CB}">
      <dgm:prSet phldrT="[Text]"/>
      <dgm:spPr/>
      <dgm:t>
        <a:bodyPr/>
        <a:lstStyle/>
        <a:p>
          <a:r>
            <a:rPr lang="en-US" b="1" dirty="0" smtClean="0">
              <a:solidFill>
                <a:schemeClr val="bg1"/>
              </a:solidFill>
            </a:rPr>
            <a:t>Preamble of the 1946 Constitution of the </a:t>
          </a:r>
          <a:r>
            <a:rPr lang="en-US" b="1" dirty="0" err="1" smtClean="0">
              <a:solidFill>
                <a:schemeClr val="bg1"/>
              </a:solidFill>
            </a:rPr>
            <a:t>IVth</a:t>
          </a:r>
          <a:r>
            <a:rPr lang="en-US" b="1" dirty="0" smtClean="0">
              <a:solidFill>
                <a:schemeClr val="bg1"/>
              </a:solidFill>
            </a:rPr>
            <a:t> Republic which states that ” every man may defend his rights and interests through union’s action  and associate with the union of his choice</a:t>
          </a:r>
          <a:r>
            <a:rPr lang="en-US" b="1" dirty="0" smtClean="0">
              <a:solidFill>
                <a:schemeClr val="tx1"/>
              </a:solidFill>
            </a:rPr>
            <a:t>”</a:t>
          </a:r>
          <a:endParaRPr lang="en-US" b="1" dirty="0">
            <a:solidFill>
              <a:schemeClr val="tx1"/>
            </a:solidFill>
          </a:endParaRPr>
        </a:p>
      </dgm:t>
    </dgm:pt>
    <dgm:pt modelId="{0C1E05D3-60C1-410E-B9A0-76DE13509676}" type="parTrans" cxnId="{F4DF2467-2B6B-4331-815B-218527AD0F46}">
      <dgm:prSet/>
      <dgm:spPr/>
      <dgm:t>
        <a:bodyPr/>
        <a:lstStyle/>
        <a:p>
          <a:endParaRPr lang="en-US" b="1">
            <a:solidFill>
              <a:schemeClr val="tx1"/>
            </a:solidFill>
          </a:endParaRPr>
        </a:p>
      </dgm:t>
    </dgm:pt>
    <dgm:pt modelId="{C9E11C96-A4F7-48D0-B171-2FDA629B6AC1}" type="sibTrans" cxnId="{F4DF2467-2B6B-4331-815B-218527AD0F46}">
      <dgm:prSet/>
      <dgm:spPr/>
      <dgm:t>
        <a:bodyPr/>
        <a:lstStyle/>
        <a:p>
          <a:endParaRPr lang="en-US" b="1">
            <a:solidFill>
              <a:schemeClr val="tx1"/>
            </a:solidFill>
          </a:endParaRPr>
        </a:p>
      </dgm:t>
    </dgm:pt>
    <dgm:pt modelId="{2D135F19-C690-4F18-BFED-82E523BE2714}">
      <dgm:prSet phldrT="[Text]"/>
      <dgm:spPr/>
      <dgm:t>
        <a:bodyPr/>
        <a:lstStyle/>
        <a:p>
          <a:r>
            <a:rPr lang="en-US" b="1" dirty="0" smtClean="0">
              <a:solidFill>
                <a:schemeClr val="tx1"/>
              </a:solidFill>
            </a:rPr>
            <a:t>Constitution of 1958 simply mentions that the fundamental principles of the right to union association belong to the legislative domain </a:t>
          </a:r>
          <a:endParaRPr lang="en-US" b="1" dirty="0">
            <a:solidFill>
              <a:schemeClr val="tx1"/>
            </a:solidFill>
          </a:endParaRPr>
        </a:p>
      </dgm:t>
    </dgm:pt>
    <dgm:pt modelId="{6DDBBF13-083B-4B47-8680-E8791E3B62C3}" type="parTrans" cxnId="{363CD31C-9919-4E7E-B744-245F5D21FEF8}">
      <dgm:prSet/>
      <dgm:spPr/>
      <dgm:t>
        <a:bodyPr/>
        <a:lstStyle/>
        <a:p>
          <a:endParaRPr lang="en-US" b="1">
            <a:solidFill>
              <a:schemeClr val="tx1"/>
            </a:solidFill>
          </a:endParaRPr>
        </a:p>
      </dgm:t>
    </dgm:pt>
    <dgm:pt modelId="{99574392-32B1-4175-9101-36D5C7C1ECFC}" type="sibTrans" cxnId="{363CD31C-9919-4E7E-B744-245F5D21FEF8}">
      <dgm:prSet/>
      <dgm:spPr/>
      <dgm:t>
        <a:bodyPr/>
        <a:lstStyle/>
        <a:p>
          <a:endParaRPr lang="en-US" b="1">
            <a:solidFill>
              <a:schemeClr val="tx1"/>
            </a:solidFill>
          </a:endParaRPr>
        </a:p>
      </dgm:t>
    </dgm:pt>
    <dgm:pt modelId="{1453BC95-15C6-4A4D-94CF-F0E984D718C3}">
      <dgm:prSet phldrT="[Text]"/>
      <dgm:spPr/>
      <dgm:t>
        <a:bodyPr/>
        <a:lstStyle/>
        <a:p>
          <a:r>
            <a:rPr lang="en-US" b="1" dirty="0" smtClean="0">
              <a:solidFill>
                <a:schemeClr val="tx1"/>
              </a:solidFill>
            </a:rPr>
            <a:t>the Constitutional Council strongly confirmed its constitutional value in the landmark case of July 25, 1989 “ </a:t>
          </a:r>
          <a:r>
            <a:rPr lang="en-US" b="1" dirty="0" err="1" smtClean="0">
              <a:solidFill>
                <a:schemeClr val="tx1"/>
              </a:solidFill>
            </a:rPr>
            <a:t>Prévention</a:t>
          </a:r>
          <a:r>
            <a:rPr lang="en-US" b="1" dirty="0" smtClean="0">
              <a:solidFill>
                <a:schemeClr val="tx1"/>
              </a:solidFill>
            </a:rPr>
            <a:t> des </a:t>
          </a:r>
          <a:r>
            <a:rPr lang="en-US" b="1" dirty="0" err="1" smtClean="0">
              <a:solidFill>
                <a:schemeClr val="tx1"/>
              </a:solidFill>
            </a:rPr>
            <a:t>licenciements</a:t>
          </a:r>
          <a:r>
            <a:rPr lang="en-US" b="1" dirty="0" smtClean="0">
              <a:solidFill>
                <a:schemeClr val="tx1"/>
              </a:solidFill>
            </a:rPr>
            <a:t> </a:t>
          </a:r>
          <a:r>
            <a:rPr lang="en-US" b="1" dirty="0" err="1" smtClean="0">
              <a:solidFill>
                <a:schemeClr val="tx1"/>
              </a:solidFill>
            </a:rPr>
            <a:t>économiques</a:t>
          </a:r>
          <a:r>
            <a:rPr lang="en-US" b="1" dirty="0" smtClean="0">
              <a:solidFill>
                <a:schemeClr val="tx1"/>
              </a:solidFill>
            </a:rPr>
            <a:t>”</a:t>
          </a:r>
          <a:endParaRPr lang="en-US" b="1" dirty="0">
            <a:solidFill>
              <a:schemeClr val="tx1"/>
            </a:solidFill>
          </a:endParaRPr>
        </a:p>
      </dgm:t>
    </dgm:pt>
    <dgm:pt modelId="{90EAD925-D84D-4CB1-BEF6-73D3CAF9E07E}" type="parTrans" cxnId="{8B3B441F-7BEC-4CC3-81F7-F3C0705FC291}">
      <dgm:prSet/>
      <dgm:spPr/>
      <dgm:t>
        <a:bodyPr/>
        <a:lstStyle/>
        <a:p>
          <a:endParaRPr lang="en-US" b="1">
            <a:solidFill>
              <a:schemeClr val="tx1"/>
            </a:solidFill>
          </a:endParaRPr>
        </a:p>
      </dgm:t>
    </dgm:pt>
    <dgm:pt modelId="{AD553687-09A1-4FEA-A94B-526AD5F15437}" type="sibTrans" cxnId="{8B3B441F-7BEC-4CC3-81F7-F3C0705FC291}">
      <dgm:prSet/>
      <dgm:spPr/>
      <dgm:t>
        <a:bodyPr/>
        <a:lstStyle/>
        <a:p>
          <a:endParaRPr lang="en-US" b="1">
            <a:solidFill>
              <a:schemeClr val="tx1"/>
            </a:solidFill>
          </a:endParaRPr>
        </a:p>
      </dgm:t>
    </dgm:pt>
    <dgm:pt modelId="{464EFBFC-EAE4-409B-9D6B-4FD631B91B45}" type="pres">
      <dgm:prSet presAssocID="{8B491E03-1B4F-4B9B-A652-882D5CC71B5A}" presName="outerComposite" presStyleCnt="0">
        <dgm:presLayoutVars>
          <dgm:chMax val="5"/>
          <dgm:dir/>
          <dgm:resizeHandles val="exact"/>
        </dgm:presLayoutVars>
      </dgm:prSet>
      <dgm:spPr/>
    </dgm:pt>
    <dgm:pt modelId="{1E8FF6EB-995D-4631-B6F0-5A59C3B4E087}" type="pres">
      <dgm:prSet presAssocID="{8B491E03-1B4F-4B9B-A652-882D5CC71B5A}" presName="dummyMaxCanvas" presStyleCnt="0">
        <dgm:presLayoutVars/>
      </dgm:prSet>
      <dgm:spPr/>
    </dgm:pt>
    <dgm:pt modelId="{9E746ED3-AAB0-40CF-A5F5-3F815B947E3A}" type="pres">
      <dgm:prSet presAssocID="{8B491E03-1B4F-4B9B-A652-882D5CC71B5A}" presName="FourNodes_1" presStyleLbl="node1" presStyleIdx="0" presStyleCnt="4">
        <dgm:presLayoutVars>
          <dgm:bulletEnabled val="1"/>
        </dgm:presLayoutVars>
      </dgm:prSet>
      <dgm:spPr/>
      <dgm:t>
        <a:bodyPr/>
        <a:lstStyle/>
        <a:p>
          <a:endParaRPr lang="en-US"/>
        </a:p>
      </dgm:t>
    </dgm:pt>
    <dgm:pt modelId="{C0DD73D3-EE28-4F96-A71E-8AADAC051A18}" type="pres">
      <dgm:prSet presAssocID="{8B491E03-1B4F-4B9B-A652-882D5CC71B5A}" presName="FourNodes_2" presStyleLbl="node1" presStyleIdx="1" presStyleCnt="4">
        <dgm:presLayoutVars>
          <dgm:bulletEnabled val="1"/>
        </dgm:presLayoutVars>
      </dgm:prSet>
      <dgm:spPr/>
      <dgm:t>
        <a:bodyPr/>
        <a:lstStyle/>
        <a:p>
          <a:endParaRPr lang="en-US"/>
        </a:p>
      </dgm:t>
    </dgm:pt>
    <dgm:pt modelId="{552E8EAB-3F83-435D-A68C-5F168E945AC8}" type="pres">
      <dgm:prSet presAssocID="{8B491E03-1B4F-4B9B-A652-882D5CC71B5A}" presName="FourNodes_3" presStyleLbl="node1" presStyleIdx="2" presStyleCnt="4">
        <dgm:presLayoutVars>
          <dgm:bulletEnabled val="1"/>
        </dgm:presLayoutVars>
      </dgm:prSet>
      <dgm:spPr/>
      <dgm:t>
        <a:bodyPr/>
        <a:lstStyle/>
        <a:p>
          <a:endParaRPr lang="en-US"/>
        </a:p>
      </dgm:t>
    </dgm:pt>
    <dgm:pt modelId="{CD4BBDEB-AF5D-4AD0-9107-9154D98DE7D1}" type="pres">
      <dgm:prSet presAssocID="{8B491E03-1B4F-4B9B-A652-882D5CC71B5A}" presName="FourNodes_4" presStyleLbl="node1" presStyleIdx="3" presStyleCnt="4">
        <dgm:presLayoutVars>
          <dgm:bulletEnabled val="1"/>
        </dgm:presLayoutVars>
      </dgm:prSet>
      <dgm:spPr/>
      <dgm:t>
        <a:bodyPr/>
        <a:lstStyle/>
        <a:p>
          <a:endParaRPr lang="en-US"/>
        </a:p>
      </dgm:t>
    </dgm:pt>
    <dgm:pt modelId="{8E4282EC-C465-40CA-82E9-1D1235097867}" type="pres">
      <dgm:prSet presAssocID="{8B491E03-1B4F-4B9B-A652-882D5CC71B5A}" presName="FourConn_1-2" presStyleLbl="fgAccFollowNode1" presStyleIdx="0" presStyleCnt="3">
        <dgm:presLayoutVars>
          <dgm:bulletEnabled val="1"/>
        </dgm:presLayoutVars>
      </dgm:prSet>
      <dgm:spPr/>
    </dgm:pt>
    <dgm:pt modelId="{D2F896AC-9E30-4F06-817A-9AB39AB658B3}" type="pres">
      <dgm:prSet presAssocID="{8B491E03-1B4F-4B9B-A652-882D5CC71B5A}" presName="FourConn_2-3" presStyleLbl="fgAccFollowNode1" presStyleIdx="1" presStyleCnt="3">
        <dgm:presLayoutVars>
          <dgm:bulletEnabled val="1"/>
        </dgm:presLayoutVars>
      </dgm:prSet>
      <dgm:spPr/>
    </dgm:pt>
    <dgm:pt modelId="{C6FF9CA1-8EEB-44D4-95D7-B2D31E51A8CF}" type="pres">
      <dgm:prSet presAssocID="{8B491E03-1B4F-4B9B-A652-882D5CC71B5A}" presName="FourConn_3-4" presStyleLbl="fgAccFollowNode1" presStyleIdx="2" presStyleCnt="3">
        <dgm:presLayoutVars>
          <dgm:bulletEnabled val="1"/>
        </dgm:presLayoutVars>
      </dgm:prSet>
      <dgm:spPr/>
    </dgm:pt>
    <dgm:pt modelId="{116EFEDC-7CE6-4001-8A3B-D7EEF3CFAE59}" type="pres">
      <dgm:prSet presAssocID="{8B491E03-1B4F-4B9B-A652-882D5CC71B5A}" presName="FourNodes_1_text" presStyleLbl="node1" presStyleIdx="3" presStyleCnt="4">
        <dgm:presLayoutVars>
          <dgm:bulletEnabled val="1"/>
        </dgm:presLayoutVars>
      </dgm:prSet>
      <dgm:spPr/>
      <dgm:t>
        <a:bodyPr/>
        <a:lstStyle/>
        <a:p>
          <a:endParaRPr lang="en-US"/>
        </a:p>
      </dgm:t>
    </dgm:pt>
    <dgm:pt modelId="{648602B1-7021-48F0-8137-4FD20EA3C210}" type="pres">
      <dgm:prSet presAssocID="{8B491E03-1B4F-4B9B-A652-882D5CC71B5A}" presName="FourNodes_2_text" presStyleLbl="node1" presStyleIdx="3" presStyleCnt="4">
        <dgm:presLayoutVars>
          <dgm:bulletEnabled val="1"/>
        </dgm:presLayoutVars>
      </dgm:prSet>
      <dgm:spPr/>
      <dgm:t>
        <a:bodyPr/>
        <a:lstStyle/>
        <a:p>
          <a:endParaRPr lang="en-US"/>
        </a:p>
      </dgm:t>
    </dgm:pt>
    <dgm:pt modelId="{242455DE-AACD-471C-8BDB-74B70DAE293E}" type="pres">
      <dgm:prSet presAssocID="{8B491E03-1B4F-4B9B-A652-882D5CC71B5A}" presName="FourNodes_3_text" presStyleLbl="node1" presStyleIdx="3" presStyleCnt="4">
        <dgm:presLayoutVars>
          <dgm:bulletEnabled val="1"/>
        </dgm:presLayoutVars>
      </dgm:prSet>
      <dgm:spPr/>
      <dgm:t>
        <a:bodyPr/>
        <a:lstStyle/>
        <a:p>
          <a:endParaRPr lang="en-US"/>
        </a:p>
      </dgm:t>
    </dgm:pt>
    <dgm:pt modelId="{4BBE7D87-7D63-46CB-A74C-2A1D9487869A}" type="pres">
      <dgm:prSet presAssocID="{8B491E03-1B4F-4B9B-A652-882D5CC71B5A}" presName="FourNodes_4_text" presStyleLbl="node1" presStyleIdx="3" presStyleCnt="4">
        <dgm:presLayoutVars>
          <dgm:bulletEnabled val="1"/>
        </dgm:presLayoutVars>
      </dgm:prSet>
      <dgm:spPr/>
      <dgm:t>
        <a:bodyPr/>
        <a:lstStyle/>
        <a:p>
          <a:endParaRPr lang="en-US"/>
        </a:p>
      </dgm:t>
    </dgm:pt>
  </dgm:ptLst>
  <dgm:cxnLst>
    <dgm:cxn modelId="{AC47B7FD-7034-4BE7-9F02-3198E2942A26}" type="presOf" srcId="{C9E11C96-A4F7-48D0-B171-2FDA629B6AC1}" destId="{D2F896AC-9E30-4F06-817A-9AB39AB658B3}" srcOrd="0" destOrd="0" presId="urn:microsoft.com/office/officeart/2005/8/layout/vProcess5"/>
    <dgm:cxn modelId="{8F3D38F3-4FBD-4F71-B301-77C85FA8474D}" type="presOf" srcId="{1453BC95-15C6-4A4D-94CF-F0E984D718C3}" destId="{4BBE7D87-7D63-46CB-A74C-2A1D9487869A}" srcOrd="1" destOrd="0" presId="urn:microsoft.com/office/officeart/2005/8/layout/vProcess5"/>
    <dgm:cxn modelId="{C51F17FA-707B-480B-8260-C950561FEA2A}" type="presOf" srcId="{1453BC95-15C6-4A4D-94CF-F0E984D718C3}" destId="{CD4BBDEB-AF5D-4AD0-9107-9154D98DE7D1}" srcOrd="0" destOrd="0" presId="urn:microsoft.com/office/officeart/2005/8/layout/vProcess5"/>
    <dgm:cxn modelId="{3E670C9E-D23D-47E2-BFB0-B36E97FEDE23}" srcId="{8B491E03-1B4F-4B9B-A652-882D5CC71B5A}" destId="{24C7137D-52B4-4E5D-B21D-FD395B266096}" srcOrd="0" destOrd="0" parTransId="{56A2391B-1E3E-4EEC-839C-E0FFAE0FF0BB}" sibTransId="{3DCFF5A8-D2A8-4A02-9095-EA0BB5B7A35B}"/>
    <dgm:cxn modelId="{7FD4B567-0721-4B57-B764-8ABF368F1BCD}" type="presOf" srcId="{8B491E03-1B4F-4B9B-A652-882D5CC71B5A}" destId="{464EFBFC-EAE4-409B-9D6B-4FD631B91B45}" srcOrd="0" destOrd="0" presId="urn:microsoft.com/office/officeart/2005/8/layout/vProcess5"/>
    <dgm:cxn modelId="{B9826FD0-C54F-4BD2-ABCA-19F7F36D0B59}" type="presOf" srcId="{2D135F19-C690-4F18-BFED-82E523BE2714}" destId="{242455DE-AACD-471C-8BDB-74B70DAE293E}" srcOrd="1" destOrd="0" presId="urn:microsoft.com/office/officeart/2005/8/layout/vProcess5"/>
    <dgm:cxn modelId="{F4DF2467-2B6B-4331-815B-218527AD0F46}" srcId="{8B491E03-1B4F-4B9B-A652-882D5CC71B5A}" destId="{56992ADA-C3A7-41E5-83A1-C173F67366CB}" srcOrd="1" destOrd="0" parTransId="{0C1E05D3-60C1-410E-B9A0-76DE13509676}" sibTransId="{C9E11C96-A4F7-48D0-B171-2FDA629B6AC1}"/>
    <dgm:cxn modelId="{A5591124-6429-47D1-8814-687428186D06}" type="presOf" srcId="{56992ADA-C3A7-41E5-83A1-C173F67366CB}" destId="{C0DD73D3-EE28-4F96-A71E-8AADAC051A18}" srcOrd="0" destOrd="0" presId="urn:microsoft.com/office/officeart/2005/8/layout/vProcess5"/>
    <dgm:cxn modelId="{8B3B441F-7BEC-4CC3-81F7-F3C0705FC291}" srcId="{8B491E03-1B4F-4B9B-A652-882D5CC71B5A}" destId="{1453BC95-15C6-4A4D-94CF-F0E984D718C3}" srcOrd="3" destOrd="0" parTransId="{90EAD925-D84D-4CB1-BEF6-73D3CAF9E07E}" sibTransId="{AD553687-09A1-4FEA-A94B-526AD5F15437}"/>
    <dgm:cxn modelId="{363CD31C-9919-4E7E-B744-245F5D21FEF8}" srcId="{8B491E03-1B4F-4B9B-A652-882D5CC71B5A}" destId="{2D135F19-C690-4F18-BFED-82E523BE2714}" srcOrd="2" destOrd="0" parTransId="{6DDBBF13-083B-4B47-8680-E8791E3B62C3}" sibTransId="{99574392-32B1-4175-9101-36D5C7C1ECFC}"/>
    <dgm:cxn modelId="{05EFF1A0-0C1B-44B3-A699-809D364AB2AD}" type="presOf" srcId="{99574392-32B1-4175-9101-36D5C7C1ECFC}" destId="{C6FF9CA1-8EEB-44D4-95D7-B2D31E51A8CF}" srcOrd="0" destOrd="0" presId="urn:microsoft.com/office/officeart/2005/8/layout/vProcess5"/>
    <dgm:cxn modelId="{B2621007-9385-42CB-8083-DB7EC2A27BE1}" type="presOf" srcId="{56992ADA-C3A7-41E5-83A1-C173F67366CB}" destId="{648602B1-7021-48F0-8137-4FD20EA3C210}" srcOrd="1" destOrd="0" presId="urn:microsoft.com/office/officeart/2005/8/layout/vProcess5"/>
    <dgm:cxn modelId="{6553CBB3-74A8-402E-9FE1-40555887A5DD}" type="presOf" srcId="{3DCFF5A8-D2A8-4A02-9095-EA0BB5B7A35B}" destId="{8E4282EC-C465-40CA-82E9-1D1235097867}" srcOrd="0" destOrd="0" presId="urn:microsoft.com/office/officeart/2005/8/layout/vProcess5"/>
    <dgm:cxn modelId="{B20795A2-C749-4C6F-B4E1-C5E91C7D128E}" type="presOf" srcId="{24C7137D-52B4-4E5D-B21D-FD395B266096}" destId="{116EFEDC-7CE6-4001-8A3B-D7EEF3CFAE59}" srcOrd="1" destOrd="0" presId="urn:microsoft.com/office/officeart/2005/8/layout/vProcess5"/>
    <dgm:cxn modelId="{EDB10D3E-415A-4019-A242-6D764E298007}" type="presOf" srcId="{24C7137D-52B4-4E5D-B21D-FD395B266096}" destId="{9E746ED3-AAB0-40CF-A5F5-3F815B947E3A}" srcOrd="0" destOrd="0" presId="urn:microsoft.com/office/officeart/2005/8/layout/vProcess5"/>
    <dgm:cxn modelId="{E4626C93-519E-4122-80B7-2FB001260526}" type="presOf" srcId="{2D135F19-C690-4F18-BFED-82E523BE2714}" destId="{552E8EAB-3F83-435D-A68C-5F168E945AC8}" srcOrd="0" destOrd="0" presId="urn:microsoft.com/office/officeart/2005/8/layout/vProcess5"/>
    <dgm:cxn modelId="{F3A398C5-E106-4683-BF2C-EBB6F35D075E}" type="presParOf" srcId="{464EFBFC-EAE4-409B-9D6B-4FD631B91B45}" destId="{1E8FF6EB-995D-4631-B6F0-5A59C3B4E087}" srcOrd="0" destOrd="0" presId="urn:microsoft.com/office/officeart/2005/8/layout/vProcess5"/>
    <dgm:cxn modelId="{892C70CE-7C75-479C-8F1A-1CCBF6DC2699}" type="presParOf" srcId="{464EFBFC-EAE4-409B-9D6B-4FD631B91B45}" destId="{9E746ED3-AAB0-40CF-A5F5-3F815B947E3A}" srcOrd="1" destOrd="0" presId="urn:microsoft.com/office/officeart/2005/8/layout/vProcess5"/>
    <dgm:cxn modelId="{EFE7A229-06DB-4354-976B-6FD8D7CA76E2}" type="presParOf" srcId="{464EFBFC-EAE4-409B-9D6B-4FD631B91B45}" destId="{C0DD73D3-EE28-4F96-A71E-8AADAC051A18}" srcOrd="2" destOrd="0" presId="urn:microsoft.com/office/officeart/2005/8/layout/vProcess5"/>
    <dgm:cxn modelId="{A3BD1D8E-7999-4D40-90FF-4A1B18E9A7B8}" type="presParOf" srcId="{464EFBFC-EAE4-409B-9D6B-4FD631B91B45}" destId="{552E8EAB-3F83-435D-A68C-5F168E945AC8}" srcOrd="3" destOrd="0" presId="urn:microsoft.com/office/officeart/2005/8/layout/vProcess5"/>
    <dgm:cxn modelId="{CA792144-594B-4A5E-A69F-682EEB94FACA}" type="presParOf" srcId="{464EFBFC-EAE4-409B-9D6B-4FD631B91B45}" destId="{CD4BBDEB-AF5D-4AD0-9107-9154D98DE7D1}" srcOrd="4" destOrd="0" presId="urn:microsoft.com/office/officeart/2005/8/layout/vProcess5"/>
    <dgm:cxn modelId="{5173A7D0-70CD-4FE3-A92E-9A4D9E7C6034}" type="presParOf" srcId="{464EFBFC-EAE4-409B-9D6B-4FD631B91B45}" destId="{8E4282EC-C465-40CA-82E9-1D1235097867}" srcOrd="5" destOrd="0" presId="urn:microsoft.com/office/officeart/2005/8/layout/vProcess5"/>
    <dgm:cxn modelId="{8063AF1A-A579-4DF7-B240-EA91E9D3467D}" type="presParOf" srcId="{464EFBFC-EAE4-409B-9D6B-4FD631B91B45}" destId="{D2F896AC-9E30-4F06-817A-9AB39AB658B3}" srcOrd="6" destOrd="0" presId="urn:microsoft.com/office/officeart/2005/8/layout/vProcess5"/>
    <dgm:cxn modelId="{07768DFC-C7EB-414C-8DF0-8E3D224A4C58}" type="presParOf" srcId="{464EFBFC-EAE4-409B-9D6B-4FD631B91B45}" destId="{C6FF9CA1-8EEB-44D4-95D7-B2D31E51A8CF}" srcOrd="7" destOrd="0" presId="urn:microsoft.com/office/officeart/2005/8/layout/vProcess5"/>
    <dgm:cxn modelId="{4DBFE6D5-1190-4863-82F2-98A07606CB12}" type="presParOf" srcId="{464EFBFC-EAE4-409B-9D6B-4FD631B91B45}" destId="{116EFEDC-7CE6-4001-8A3B-D7EEF3CFAE59}" srcOrd="8" destOrd="0" presId="urn:microsoft.com/office/officeart/2005/8/layout/vProcess5"/>
    <dgm:cxn modelId="{B63D3814-C23C-4105-A458-9D6352EFDEF9}" type="presParOf" srcId="{464EFBFC-EAE4-409B-9D6B-4FD631B91B45}" destId="{648602B1-7021-48F0-8137-4FD20EA3C210}" srcOrd="9" destOrd="0" presId="urn:microsoft.com/office/officeart/2005/8/layout/vProcess5"/>
    <dgm:cxn modelId="{841F8B50-49FA-4B06-A0F8-71E852C4C990}" type="presParOf" srcId="{464EFBFC-EAE4-409B-9D6B-4FD631B91B45}" destId="{242455DE-AACD-471C-8BDB-74B70DAE293E}" srcOrd="10" destOrd="0" presId="urn:microsoft.com/office/officeart/2005/8/layout/vProcess5"/>
    <dgm:cxn modelId="{A0D97152-8705-4C2A-8676-8C32E62FDD26}" type="presParOf" srcId="{464EFBFC-EAE4-409B-9D6B-4FD631B91B45}" destId="{4BBE7D87-7D63-46CB-A74C-2A1D9487869A}" srcOrd="11" destOrd="0" presId="urn:microsoft.com/office/officeart/2005/8/layout/vProcess5"/>
  </dgm:cxnLst>
  <dgm:bg/>
  <dgm:whole/>
</dgm:dataModel>
</file>

<file path=ppt/diagrams/data6.xml><?xml version="1.0" encoding="utf-8"?>
<dgm:dataModel xmlns:dgm="http://schemas.openxmlformats.org/drawingml/2006/diagram" xmlns:a="http://schemas.openxmlformats.org/drawingml/2006/main">
  <dgm:ptLst>
    <dgm:pt modelId="{5D7E034E-E8F6-4568-A552-37018EC39FE9}" type="doc">
      <dgm:prSet loTypeId="urn:microsoft.com/office/officeart/2005/8/layout/matrix1" loCatId="matrix" qsTypeId="urn:microsoft.com/office/officeart/2005/8/quickstyle/3d3" qsCatId="3D" csTypeId="urn:microsoft.com/office/officeart/2005/8/colors/colorful3" csCatId="colorful" phldr="1"/>
      <dgm:spPr/>
      <dgm:t>
        <a:bodyPr/>
        <a:lstStyle/>
        <a:p>
          <a:endParaRPr lang="en-US"/>
        </a:p>
      </dgm:t>
    </dgm:pt>
    <dgm:pt modelId="{261522AD-647F-4295-AAB7-2A4836BDE911}">
      <dgm:prSet phldrT="[Text]"/>
      <dgm:spPr/>
      <dgm:t>
        <a:bodyPr/>
        <a:lstStyle/>
        <a:p>
          <a:r>
            <a:rPr lang="en-US" b="1" dirty="0" smtClean="0">
              <a:solidFill>
                <a:schemeClr val="tx1"/>
              </a:solidFill>
            </a:rPr>
            <a:t>Other European Countries’ Constitutional Foundation:</a:t>
          </a:r>
          <a:endParaRPr lang="en-US" b="1" dirty="0">
            <a:solidFill>
              <a:schemeClr val="tx1"/>
            </a:solidFill>
          </a:endParaRPr>
        </a:p>
      </dgm:t>
    </dgm:pt>
    <dgm:pt modelId="{C400A777-84DF-42A2-828D-55B56AC4D0DD}" type="parTrans" cxnId="{AE18DC13-8E41-4F3E-A7A7-8A67FA4B2DF9}">
      <dgm:prSet/>
      <dgm:spPr/>
      <dgm:t>
        <a:bodyPr/>
        <a:lstStyle/>
        <a:p>
          <a:endParaRPr lang="en-US" b="1">
            <a:solidFill>
              <a:schemeClr val="tx1"/>
            </a:solidFill>
          </a:endParaRPr>
        </a:p>
      </dgm:t>
    </dgm:pt>
    <dgm:pt modelId="{E3AD7FC7-5861-44A6-9826-83EC60862DC1}" type="sibTrans" cxnId="{AE18DC13-8E41-4F3E-A7A7-8A67FA4B2DF9}">
      <dgm:prSet/>
      <dgm:spPr/>
      <dgm:t>
        <a:bodyPr/>
        <a:lstStyle/>
        <a:p>
          <a:endParaRPr lang="en-US" b="1">
            <a:solidFill>
              <a:schemeClr val="tx1"/>
            </a:solidFill>
          </a:endParaRPr>
        </a:p>
      </dgm:t>
    </dgm:pt>
    <dgm:pt modelId="{1DEBEA65-24D8-4B4C-A10D-848E85B4E6D2}">
      <dgm:prSet phldrT="[Text]" custT="1"/>
      <dgm:spPr/>
      <dgm:t>
        <a:bodyPr/>
        <a:lstStyle/>
        <a:p>
          <a:r>
            <a:rPr lang="en-US" sz="1800" b="1" dirty="0" smtClean="0">
              <a:solidFill>
                <a:schemeClr val="tx1"/>
              </a:solidFill>
            </a:rPr>
            <a:t>Italy’s 1947 Constitution: “the organization of unions is free</a:t>
          </a:r>
          <a:r>
            <a:rPr lang="en-US" sz="1500" b="1" dirty="0" smtClean="0">
              <a:solidFill>
                <a:schemeClr val="tx1"/>
              </a:solidFill>
            </a:rPr>
            <a:t>”</a:t>
          </a:r>
          <a:endParaRPr lang="en-US" sz="1500" b="1" dirty="0">
            <a:solidFill>
              <a:schemeClr val="tx1"/>
            </a:solidFill>
          </a:endParaRPr>
        </a:p>
      </dgm:t>
    </dgm:pt>
    <dgm:pt modelId="{A91E6CB2-E7F7-4D13-8D0E-7ACCF29443FE}" type="parTrans" cxnId="{CAF85FED-DBFC-453A-A88B-CA08BDF6E0EC}">
      <dgm:prSet/>
      <dgm:spPr/>
      <dgm:t>
        <a:bodyPr/>
        <a:lstStyle/>
        <a:p>
          <a:endParaRPr lang="en-US" b="1">
            <a:solidFill>
              <a:schemeClr val="tx1"/>
            </a:solidFill>
          </a:endParaRPr>
        </a:p>
      </dgm:t>
    </dgm:pt>
    <dgm:pt modelId="{0CECCB22-E4D8-43FF-91A5-3CE84F08A82D}" type="sibTrans" cxnId="{CAF85FED-DBFC-453A-A88B-CA08BDF6E0EC}">
      <dgm:prSet/>
      <dgm:spPr/>
      <dgm:t>
        <a:bodyPr/>
        <a:lstStyle/>
        <a:p>
          <a:endParaRPr lang="en-US" b="1">
            <a:solidFill>
              <a:schemeClr val="tx1"/>
            </a:solidFill>
          </a:endParaRPr>
        </a:p>
      </dgm:t>
    </dgm:pt>
    <dgm:pt modelId="{29F6866B-CFA4-416B-BF52-7308EA830932}">
      <dgm:prSet phldrT="[Text]"/>
      <dgm:spPr/>
      <dgm:t>
        <a:bodyPr/>
        <a:lstStyle/>
        <a:p>
          <a:r>
            <a:rPr lang="en-US" b="1" dirty="0" smtClean="0">
              <a:solidFill>
                <a:schemeClr val="tx1"/>
              </a:solidFill>
            </a:rPr>
            <a:t>German’s 1949 Constitution: “the right to create associations in view of improving working conditions and economic conditions is guaranteed for everyone and for all professions”.</a:t>
          </a:r>
          <a:endParaRPr lang="en-US" b="1" dirty="0">
            <a:solidFill>
              <a:schemeClr val="tx1"/>
            </a:solidFill>
          </a:endParaRPr>
        </a:p>
      </dgm:t>
    </dgm:pt>
    <dgm:pt modelId="{AD17D4FA-D4FC-437A-8178-EC1AD96E44A2}" type="parTrans" cxnId="{9975B437-90BC-43C9-ADBF-17F03C96F098}">
      <dgm:prSet/>
      <dgm:spPr/>
      <dgm:t>
        <a:bodyPr/>
        <a:lstStyle/>
        <a:p>
          <a:endParaRPr lang="en-US" b="1">
            <a:solidFill>
              <a:schemeClr val="tx1"/>
            </a:solidFill>
          </a:endParaRPr>
        </a:p>
      </dgm:t>
    </dgm:pt>
    <dgm:pt modelId="{EBFF5C04-7E24-4D5F-BC1A-CDB569492636}" type="sibTrans" cxnId="{9975B437-90BC-43C9-ADBF-17F03C96F098}">
      <dgm:prSet/>
      <dgm:spPr/>
      <dgm:t>
        <a:bodyPr/>
        <a:lstStyle/>
        <a:p>
          <a:endParaRPr lang="en-US" b="1">
            <a:solidFill>
              <a:schemeClr val="tx1"/>
            </a:solidFill>
          </a:endParaRPr>
        </a:p>
      </dgm:t>
    </dgm:pt>
    <dgm:pt modelId="{197E06A4-16A5-48E6-A3CE-4AD989B6E799}">
      <dgm:prSet phldrT="[Text]" custT="1"/>
      <dgm:spPr/>
      <dgm:t>
        <a:bodyPr/>
        <a:lstStyle/>
        <a:p>
          <a:r>
            <a:rPr lang="en-US" sz="1800" b="1" dirty="0" smtClean="0">
              <a:solidFill>
                <a:schemeClr val="tx1"/>
              </a:solidFill>
            </a:rPr>
            <a:t>Spain’s 1978 Constitution: free institution and activity of </a:t>
          </a:r>
          <a:r>
            <a:rPr lang="en-US" sz="1800" b="1" dirty="0" err="1" smtClean="0">
              <a:solidFill>
                <a:schemeClr val="tx1"/>
              </a:solidFill>
            </a:rPr>
            <a:t>workers’unions</a:t>
          </a:r>
          <a:r>
            <a:rPr lang="en-US" sz="1800" b="1" dirty="0" smtClean="0">
              <a:solidFill>
                <a:schemeClr val="tx1"/>
              </a:solidFill>
            </a:rPr>
            <a:t> and employers’ associations</a:t>
          </a:r>
          <a:endParaRPr lang="en-US" sz="1800" b="1" dirty="0">
            <a:solidFill>
              <a:schemeClr val="tx1"/>
            </a:solidFill>
          </a:endParaRPr>
        </a:p>
      </dgm:t>
    </dgm:pt>
    <dgm:pt modelId="{CA8EF7ED-5F41-4E87-A13F-BDD33225EAEA}" type="parTrans" cxnId="{9519478F-A4A6-4280-9147-FEF051B80520}">
      <dgm:prSet/>
      <dgm:spPr/>
      <dgm:t>
        <a:bodyPr/>
        <a:lstStyle/>
        <a:p>
          <a:endParaRPr lang="en-US" b="1">
            <a:solidFill>
              <a:schemeClr val="tx1"/>
            </a:solidFill>
          </a:endParaRPr>
        </a:p>
      </dgm:t>
    </dgm:pt>
    <dgm:pt modelId="{06DAFBAE-A85C-4D28-9DBE-351578E30121}" type="sibTrans" cxnId="{9519478F-A4A6-4280-9147-FEF051B80520}">
      <dgm:prSet/>
      <dgm:spPr/>
      <dgm:t>
        <a:bodyPr/>
        <a:lstStyle/>
        <a:p>
          <a:endParaRPr lang="en-US" b="1">
            <a:solidFill>
              <a:schemeClr val="tx1"/>
            </a:solidFill>
          </a:endParaRPr>
        </a:p>
      </dgm:t>
    </dgm:pt>
    <dgm:pt modelId="{646BF452-D3E5-42AF-83B2-54B716D5A73F}">
      <dgm:prSet phldrT="[Text]"/>
      <dgm:spPr/>
      <dgm:t>
        <a:bodyPr/>
        <a:lstStyle/>
        <a:p>
          <a:r>
            <a:rPr lang="en-US" b="1" dirty="0" smtClean="0">
              <a:solidFill>
                <a:schemeClr val="tx1"/>
              </a:solidFill>
            </a:rPr>
            <a:t>Portuguese 1976 Constitution: “that the right to be part of a union is a condition and guarantee of the unity of workers for the defense of their rights and interests”.</a:t>
          </a:r>
          <a:endParaRPr lang="en-US" b="1" dirty="0">
            <a:solidFill>
              <a:schemeClr val="tx1"/>
            </a:solidFill>
          </a:endParaRPr>
        </a:p>
      </dgm:t>
    </dgm:pt>
    <dgm:pt modelId="{D91BA9B6-F156-4F7C-AAB1-A88FE6B2845B}" type="parTrans" cxnId="{7AB32A57-1214-4868-8D57-FC459972221A}">
      <dgm:prSet/>
      <dgm:spPr/>
      <dgm:t>
        <a:bodyPr/>
        <a:lstStyle/>
        <a:p>
          <a:endParaRPr lang="en-US" b="1">
            <a:solidFill>
              <a:schemeClr val="tx1"/>
            </a:solidFill>
          </a:endParaRPr>
        </a:p>
      </dgm:t>
    </dgm:pt>
    <dgm:pt modelId="{22F4956F-A802-4CE4-AEB3-9BD930B7C189}" type="sibTrans" cxnId="{7AB32A57-1214-4868-8D57-FC459972221A}">
      <dgm:prSet/>
      <dgm:spPr/>
      <dgm:t>
        <a:bodyPr/>
        <a:lstStyle/>
        <a:p>
          <a:endParaRPr lang="en-US" b="1">
            <a:solidFill>
              <a:schemeClr val="tx1"/>
            </a:solidFill>
          </a:endParaRPr>
        </a:p>
      </dgm:t>
    </dgm:pt>
    <dgm:pt modelId="{F9B649C7-7F77-47E9-BB14-DB9EF2C5C463}" type="pres">
      <dgm:prSet presAssocID="{5D7E034E-E8F6-4568-A552-37018EC39FE9}" presName="diagram" presStyleCnt="0">
        <dgm:presLayoutVars>
          <dgm:chMax val="1"/>
          <dgm:dir/>
          <dgm:animLvl val="ctr"/>
          <dgm:resizeHandles val="exact"/>
        </dgm:presLayoutVars>
      </dgm:prSet>
      <dgm:spPr/>
    </dgm:pt>
    <dgm:pt modelId="{3DFBE467-E889-45DA-AB5E-EFEAC3137D10}" type="pres">
      <dgm:prSet presAssocID="{5D7E034E-E8F6-4568-A552-37018EC39FE9}" presName="matrix" presStyleCnt="0"/>
      <dgm:spPr/>
    </dgm:pt>
    <dgm:pt modelId="{5074281A-7BBA-44B0-9BCA-59447F4CAFBA}" type="pres">
      <dgm:prSet presAssocID="{5D7E034E-E8F6-4568-A552-37018EC39FE9}" presName="tile1" presStyleLbl="node1" presStyleIdx="0" presStyleCnt="4"/>
      <dgm:spPr/>
      <dgm:t>
        <a:bodyPr/>
        <a:lstStyle/>
        <a:p>
          <a:endParaRPr lang="en-US"/>
        </a:p>
      </dgm:t>
    </dgm:pt>
    <dgm:pt modelId="{D3F58E5D-0DDA-4432-A072-AA11F598B558}" type="pres">
      <dgm:prSet presAssocID="{5D7E034E-E8F6-4568-A552-37018EC39FE9}" presName="tile1text" presStyleLbl="node1" presStyleIdx="0" presStyleCnt="4">
        <dgm:presLayoutVars>
          <dgm:chMax val="0"/>
          <dgm:chPref val="0"/>
          <dgm:bulletEnabled val="1"/>
        </dgm:presLayoutVars>
      </dgm:prSet>
      <dgm:spPr/>
      <dgm:t>
        <a:bodyPr/>
        <a:lstStyle/>
        <a:p>
          <a:endParaRPr lang="en-US"/>
        </a:p>
      </dgm:t>
    </dgm:pt>
    <dgm:pt modelId="{CC061F54-4B89-4091-B78F-FEF53320FBB0}" type="pres">
      <dgm:prSet presAssocID="{5D7E034E-E8F6-4568-A552-37018EC39FE9}" presName="tile2" presStyleLbl="node1" presStyleIdx="1" presStyleCnt="4"/>
      <dgm:spPr/>
      <dgm:t>
        <a:bodyPr/>
        <a:lstStyle/>
        <a:p>
          <a:endParaRPr lang="en-US"/>
        </a:p>
      </dgm:t>
    </dgm:pt>
    <dgm:pt modelId="{A41DA6EA-3CC2-4578-8FF7-18C5E7E81D55}" type="pres">
      <dgm:prSet presAssocID="{5D7E034E-E8F6-4568-A552-37018EC39FE9}" presName="tile2text" presStyleLbl="node1" presStyleIdx="1" presStyleCnt="4">
        <dgm:presLayoutVars>
          <dgm:chMax val="0"/>
          <dgm:chPref val="0"/>
          <dgm:bulletEnabled val="1"/>
        </dgm:presLayoutVars>
      </dgm:prSet>
      <dgm:spPr/>
      <dgm:t>
        <a:bodyPr/>
        <a:lstStyle/>
        <a:p>
          <a:endParaRPr lang="en-US"/>
        </a:p>
      </dgm:t>
    </dgm:pt>
    <dgm:pt modelId="{C7D2DAEA-10CA-4297-BBB9-E552F6D62EF1}" type="pres">
      <dgm:prSet presAssocID="{5D7E034E-E8F6-4568-A552-37018EC39FE9}" presName="tile3" presStyleLbl="node1" presStyleIdx="2" presStyleCnt="4"/>
      <dgm:spPr/>
      <dgm:t>
        <a:bodyPr/>
        <a:lstStyle/>
        <a:p>
          <a:endParaRPr lang="en-US"/>
        </a:p>
      </dgm:t>
    </dgm:pt>
    <dgm:pt modelId="{A059ADA0-F82E-4B9E-AF8A-20F92442A76E}" type="pres">
      <dgm:prSet presAssocID="{5D7E034E-E8F6-4568-A552-37018EC39FE9}" presName="tile3text" presStyleLbl="node1" presStyleIdx="2" presStyleCnt="4">
        <dgm:presLayoutVars>
          <dgm:chMax val="0"/>
          <dgm:chPref val="0"/>
          <dgm:bulletEnabled val="1"/>
        </dgm:presLayoutVars>
      </dgm:prSet>
      <dgm:spPr/>
      <dgm:t>
        <a:bodyPr/>
        <a:lstStyle/>
        <a:p>
          <a:endParaRPr lang="en-US"/>
        </a:p>
      </dgm:t>
    </dgm:pt>
    <dgm:pt modelId="{2A2FAD36-2920-403B-90F0-E349CF444CFA}" type="pres">
      <dgm:prSet presAssocID="{5D7E034E-E8F6-4568-A552-37018EC39FE9}" presName="tile4" presStyleLbl="node1" presStyleIdx="3" presStyleCnt="4"/>
      <dgm:spPr/>
      <dgm:t>
        <a:bodyPr/>
        <a:lstStyle/>
        <a:p>
          <a:endParaRPr lang="en-US"/>
        </a:p>
      </dgm:t>
    </dgm:pt>
    <dgm:pt modelId="{CCCC46F2-48EA-4B6D-8016-19629E778B08}" type="pres">
      <dgm:prSet presAssocID="{5D7E034E-E8F6-4568-A552-37018EC39FE9}" presName="tile4text" presStyleLbl="node1" presStyleIdx="3" presStyleCnt="4">
        <dgm:presLayoutVars>
          <dgm:chMax val="0"/>
          <dgm:chPref val="0"/>
          <dgm:bulletEnabled val="1"/>
        </dgm:presLayoutVars>
      </dgm:prSet>
      <dgm:spPr/>
      <dgm:t>
        <a:bodyPr/>
        <a:lstStyle/>
        <a:p>
          <a:endParaRPr lang="en-US"/>
        </a:p>
      </dgm:t>
    </dgm:pt>
    <dgm:pt modelId="{4D202222-BB9F-4DF7-9DDA-CBEAE12EAD46}" type="pres">
      <dgm:prSet presAssocID="{5D7E034E-E8F6-4568-A552-37018EC39FE9}" presName="centerTile" presStyleLbl="fgShp" presStyleIdx="0" presStyleCnt="1">
        <dgm:presLayoutVars>
          <dgm:chMax val="0"/>
          <dgm:chPref val="0"/>
        </dgm:presLayoutVars>
      </dgm:prSet>
      <dgm:spPr/>
      <dgm:t>
        <a:bodyPr/>
        <a:lstStyle/>
        <a:p>
          <a:endParaRPr lang="en-US"/>
        </a:p>
      </dgm:t>
    </dgm:pt>
  </dgm:ptLst>
  <dgm:cxnLst>
    <dgm:cxn modelId="{CA7215F6-3B9D-40CF-95DF-E7A3E9FA69EC}" type="presOf" srcId="{1DEBEA65-24D8-4B4C-A10D-848E85B4E6D2}" destId="{5074281A-7BBA-44B0-9BCA-59447F4CAFBA}" srcOrd="0" destOrd="0" presId="urn:microsoft.com/office/officeart/2005/8/layout/matrix1"/>
    <dgm:cxn modelId="{928F07BB-2423-4EBE-B3B2-96F569CB13D9}" type="presOf" srcId="{29F6866B-CFA4-416B-BF52-7308EA830932}" destId="{CC061F54-4B89-4091-B78F-FEF53320FBB0}" srcOrd="0" destOrd="0" presId="urn:microsoft.com/office/officeart/2005/8/layout/matrix1"/>
    <dgm:cxn modelId="{2EDF1011-24D5-4C14-BF78-D5176CC9DA26}" type="presOf" srcId="{197E06A4-16A5-48E6-A3CE-4AD989B6E799}" destId="{C7D2DAEA-10CA-4297-BBB9-E552F6D62EF1}" srcOrd="0" destOrd="0" presId="urn:microsoft.com/office/officeart/2005/8/layout/matrix1"/>
    <dgm:cxn modelId="{938CBC40-BF1A-4DAD-AC88-C62B7F88CD2F}" type="presOf" srcId="{5D7E034E-E8F6-4568-A552-37018EC39FE9}" destId="{F9B649C7-7F77-47E9-BB14-DB9EF2C5C463}" srcOrd="0" destOrd="0" presId="urn:microsoft.com/office/officeart/2005/8/layout/matrix1"/>
    <dgm:cxn modelId="{9975B437-90BC-43C9-ADBF-17F03C96F098}" srcId="{261522AD-647F-4295-AAB7-2A4836BDE911}" destId="{29F6866B-CFA4-416B-BF52-7308EA830932}" srcOrd="1" destOrd="0" parTransId="{AD17D4FA-D4FC-437A-8178-EC1AD96E44A2}" sibTransId="{EBFF5C04-7E24-4D5F-BC1A-CDB569492636}"/>
    <dgm:cxn modelId="{B5697E7C-D000-40A6-B74D-28C81E5B2CC3}" type="presOf" srcId="{646BF452-D3E5-42AF-83B2-54B716D5A73F}" destId="{CCCC46F2-48EA-4B6D-8016-19629E778B08}" srcOrd="1" destOrd="0" presId="urn:microsoft.com/office/officeart/2005/8/layout/matrix1"/>
    <dgm:cxn modelId="{AE18DC13-8E41-4F3E-A7A7-8A67FA4B2DF9}" srcId="{5D7E034E-E8F6-4568-A552-37018EC39FE9}" destId="{261522AD-647F-4295-AAB7-2A4836BDE911}" srcOrd="0" destOrd="0" parTransId="{C400A777-84DF-42A2-828D-55B56AC4D0DD}" sibTransId="{E3AD7FC7-5861-44A6-9826-83EC60862DC1}"/>
    <dgm:cxn modelId="{7AB32A57-1214-4868-8D57-FC459972221A}" srcId="{261522AD-647F-4295-AAB7-2A4836BDE911}" destId="{646BF452-D3E5-42AF-83B2-54B716D5A73F}" srcOrd="3" destOrd="0" parTransId="{D91BA9B6-F156-4F7C-AAB1-A88FE6B2845B}" sibTransId="{22F4956F-A802-4CE4-AEB3-9BD930B7C189}"/>
    <dgm:cxn modelId="{CAF85FED-DBFC-453A-A88B-CA08BDF6E0EC}" srcId="{261522AD-647F-4295-AAB7-2A4836BDE911}" destId="{1DEBEA65-24D8-4B4C-A10D-848E85B4E6D2}" srcOrd="0" destOrd="0" parTransId="{A91E6CB2-E7F7-4D13-8D0E-7ACCF29443FE}" sibTransId="{0CECCB22-E4D8-43FF-91A5-3CE84F08A82D}"/>
    <dgm:cxn modelId="{BF92F50C-2611-4752-AFE5-C168175EB98A}" type="presOf" srcId="{29F6866B-CFA4-416B-BF52-7308EA830932}" destId="{A41DA6EA-3CC2-4578-8FF7-18C5E7E81D55}" srcOrd="1" destOrd="0" presId="urn:microsoft.com/office/officeart/2005/8/layout/matrix1"/>
    <dgm:cxn modelId="{D3F9DE78-5C49-441F-A7E6-C841EFE93D93}" type="presOf" srcId="{197E06A4-16A5-48E6-A3CE-4AD989B6E799}" destId="{A059ADA0-F82E-4B9E-AF8A-20F92442A76E}" srcOrd="1" destOrd="0" presId="urn:microsoft.com/office/officeart/2005/8/layout/matrix1"/>
    <dgm:cxn modelId="{EBBA8646-EC13-48B7-A80C-154DCE0092AF}" type="presOf" srcId="{646BF452-D3E5-42AF-83B2-54B716D5A73F}" destId="{2A2FAD36-2920-403B-90F0-E349CF444CFA}" srcOrd="0" destOrd="0" presId="urn:microsoft.com/office/officeart/2005/8/layout/matrix1"/>
    <dgm:cxn modelId="{CABF6848-0DDF-4005-B40B-3EB91FC08CAB}" type="presOf" srcId="{261522AD-647F-4295-AAB7-2A4836BDE911}" destId="{4D202222-BB9F-4DF7-9DDA-CBEAE12EAD46}" srcOrd="0" destOrd="0" presId="urn:microsoft.com/office/officeart/2005/8/layout/matrix1"/>
    <dgm:cxn modelId="{1B4C6015-9126-4A34-AEC8-B04550FF6EC3}" type="presOf" srcId="{1DEBEA65-24D8-4B4C-A10D-848E85B4E6D2}" destId="{D3F58E5D-0DDA-4432-A072-AA11F598B558}" srcOrd="1" destOrd="0" presId="urn:microsoft.com/office/officeart/2005/8/layout/matrix1"/>
    <dgm:cxn modelId="{9519478F-A4A6-4280-9147-FEF051B80520}" srcId="{261522AD-647F-4295-AAB7-2A4836BDE911}" destId="{197E06A4-16A5-48E6-A3CE-4AD989B6E799}" srcOrd="2" destOrd="0" parTransId="{CA8EF7ED-5F41-4E87-A13F-BDD33225EAEA}" sibTransId="{06DAFBAE-A85C-4D28-9DBE-351578E30121}"/>
    <dgm:cxn modelId="{D9EC135F-CBAE-434D-BDB6-1A15DD3E5AD2}" type="presParOf" srcId="{F9B649C7-7F77-47E9-BB14-DB9EF2C5C463}" destId="{3DFBE467-E889-45DA-AB5E-EFEAC3137D10}" srcOrd="0" destOrd="0" presId="urn:microsoft.com/office/officeart/2005/8/layout/matrix1"/>
    <dgm:cxn modelId="{1587E33F-24B9-425A-8C14-1D8BAFE1D576}" type="presParOf" srcId="{3DFBE467-E889-45DA-AB5E-EFEAC3137D10}" destId="{5074281A-7BBA-44B0-9BCA-59447F4CAFBA}" srcOrd="0" destOrd="0" presId="urn:microsoft.com/office/officeart/2005/8/layout/matrix1"/>
    <dgm:cxn modelId="{DFAD498F-3A9B-4E4F-AF2E-87D7A69D7EB5}" type="presParOf" srcId="{3DFBE467-E889-45DA-AB5E-EFEAC3137D10}" destId="{D3F58E5D-0DDA-4432-A072-AA11F598B558}" srcOrd="1" destOrd="0" presId="urn:microsoft.com/office/officeart/2005/8/layout/matrix1"/>
    <dgm:cxn modelId="{BB1767FE-4DA9-426F-B3C3-3046FF11A415}" type="presParOf" srcId="{3DFBE467-E889-45DA-AB5E-EFEAC3137D10}" destId="{CC061F54-4B89-4091-B78F-FEF53320FBB0}" srcOrd="2" destOrd="0" presId="urn:microsoft.com/office/officeart/2005/8/layout/matrix1"/>
    <dgm:cxn modelId="{C93E7A4B-F24E-49D4-B1E7-7B0456E9487A}" type="presParOf" srcId="{3DFBE467-E889-45DA-AB5E-EFEAC3137D10}" destId="{A41DA6EA-3CC2-4578-8FF7-18C5E7E81D55}" srcOrd="3" destOrd="0" presId="urn:microsoft.com/office/officeart/2005/8/layout/matrix1"/>
    <dgm:cxn modelId="{D95D3FD0-864E-4856-A461-F0F04C6E6D9E}" type="presParOf" srcId="{3DFBE467-E889-45DA-AB5E-EFEAC3137D10}" destId="{C7D2DAEA-10CA-4297-BBB9-E552F6D62EF1}" srcOrd="4" destOrd="0" presId="urn:microsoft.com/office/officeart/2005/8/layout/matrix1"/>
    <dgm:cxn modelId="{3694E817-CD8E-439A-998B-49EAB734F94F}" type="presParOf" srcId="{3DFBE467-E889-45DA-AB5E-EFEAC3137D10}" destId="{A059ADA0-F82E-4B9E-AF8A-20F92442A76E}" srcOrd="5" destOrd="0" presId="urn:microsoft.com/office/officeart/2005/8/layout/matrix1"/>
    <dgm:cxn modelId="{F7894BAF-B814-4BFB-8AAC-683102872139}" type="presParOf" srcId="{3DFBE467-E889-45DA-AB5E-EFEAC3137D10}" destId="{2A2FAD36-2920-403B-90F0-E349CF444CFA}" srcOrd="6" destOrd="0" presId="urn:microsoft.com/office/officeart/2005/8/layout/matrix1"/>
    <dgm:cxn modelId="{318A5338-7D24-4200-A86B-15475B86753C}" type="presParOf" srcId="{3DFBE467-E889-45DA-AB5E-EFEAC3137D10}" destId="{CCCC46F2-48EA-4B6D-8016-19629E778B08}" srcOrd="7" destOrd="0" presId="urn:microsoft.com/office/officeart/2005/8/layout/matrix1"/>
    <dgm:cxn modelId="{030548C8-45A0-46CE-80FD-574F84D0EB38}" type="presParOf" srcId="{F9B649C7-7F77-47E9-BB14-DB9EF2C5C463}" destId="{4D202222-BB9F-4DF7-9DDA-CBEAE12EAD46}" srcOrd="1" destOrd="0" presId="urn:microsoft.com/office/officeart/2005/8/layout/matrix1"/>
  </dgm:cxnLst>
  <dgm:bg/>
  <dgm:whole/>
</dgm:dataModel>
</file>

<file path=ppt/diagrams/data7.xml><?xml version="1.0" encoding="utf-8"?>
<dgm:dataModel xmlns:dgm="http://schemas.openxmlformats.org/drawingml/2006/diagram" xmlns:a="http://schemas.openxmlformats.org/drawingml/2006/main">
  <dgm:ptLst>
    <dgm:pt modelId="{2D1D8CC9-12CC-4C0A-8B24-6CF3D95EF6B9}" type="doc">
      <dgm:prSet loTypeId="urn:microsoft.com/office/officeart/2005/8/layout/lProcess2" loCatId="list" qsTypeId="urn:microsoft.com/office/officeart/2005/8/quickstyle/simple5" qsCatId="simple" csTypeId="urn:microsoft.com/office/officeart/2005/8/colors/colorful1" csCatId="colorful" phldr="1"/>
      <dgm:spPr/>
      <dgm:t>
        <a:bodyPr/>
        <a:lstStyle/>
        <a:p>
          <a:endParaRPr lang="en-US"/>
        </a:p>
      </dgm:t>
    </dgm:pt>
    <dgm:pt modelId="{CDA9F3DD-EC16-49AD-8CFD-6531EE48DD59}">
      <dgm:prSet phldrT="[Text]"/>
      <dgm:spPr/>
      <dgm:t>
        <a:bodyPr/>
        <a:lstStyle/>
        <a:p>
          <a:r>
            <a:rPr lang="en-US" dirty="0" smtClean="0">
              <a:solidFill>
                <a:schemeClr val="tx1"/>
              </a:solidFill>
            </a:rPr>
            <a:t>appear as an individual freedom </a:t>
          </a:r>
          <a:endParaRPr lang="en-US" dirty="0">
            <a:solidFill>
              <a:schemeClr val="tx1"/>
            </a:solidFill>
          </a:endParaRPr>
        </a:p>
      </dgm:t>
    </dgm:pt>
    <dgm:pt modelId="{5E4C9254-9C6F-4F40-B6A9-729EE2FF67B6}" type="parTrans" cxnId="{9EF6F9AE-76D0-4632-9639-C6E75B42CC9E}">
      <dgm:prSet/>
      <dgm:spPr/>
      <dgm:t>
        <a:bodyPr/>
        <a:lstStyle/>
        <a:p>
          <a:endParaRPr lang="en-US">
            <a:solidFill>
              <a:schemeClr val="tx1"/>
            </a:solidFill>
          </a:endParaRPr>
        </a:p>
      </dgm:t>
    </dgm:pt>
    <dgm:pt modelId="{88E773F0-EC69-4947-8A0C-B5D89A1EC28D}" type="sibTrans" cxnId="{9EF6F9AE-76D0-4632-9639-C6E75B42CC9E}">
      <dgm:prSet/>
      <dgm:spPr/>
      <dgm:t>
        <a:bodyPr/>
        <a:lstStyle/>
        <a:p>
          <a:endParaRPr lang="en-US">
            <a:solidFill>
              <a:schemeClr val="tx1"/>
            </a:solidFill>
          </a:endParaRPr>
        </a:p>
      </dgm:t>
    </dgm:pt>
    <dgm:pt modelId="{48F96DD6-B4F0-4E38-8410-BF44A3932B86}">
      <dgm:prSet phldrT="[Text]"/>
      <dgm:spPr/>
      <dgm:t>
        <a:bodyPr/>
        <a:lstStyle/>
        <a:p>
          <a:r>
            <a:rPr lang="en-US" dirty="0" smtClean="0">
              <a:solidFill>
                <a:schemeClr val="tx1"/>
              </a:solidFill>
            </a:rPr>
            <a:t>Italy</a:t>
          </a:r>
          <a:endParaRPr lang="en-US" dirty="0">
            <a:solidFill>
              <a:schemeClr val="tx1"/>
            </a:solidFill>
          </a:endParaRPr>
        </a:p>
      </dgm:t>
    </dgm:pt>
    <dgm:pt modelId="{0815FA3E-5670-4E76-A345-E1EC1F5575F6}" type="parTrans" cxnId="{710BC3D8-0A93-40FD-B5B5-01DED934D041}">
      <dgm:prSet/>
      <dgm:spPr/>
      <dgm:t>
        <a:bodyPr/>
        <a:lstStyle/>
        <a:p>
          <a:endParaRPr lang="en-US">
            <a:solidFill>
              <a:schemeClr val="tx1"/>
            </a:solidFill>
          </a:endParaRPr>
        </a:p>
      </dgm:t>
    </dgm:pt>
    <dgm:pt modelId="{09F77D94-AC7D-46CD-A388-165480B0E29A}" type="sibTrans" cxnId="{710BC3D8-0A93-40FD-B5B5-01DED934D041}">
      <dgm:prSet/>
      <dgm:spPr/>
      <dgm:t>
        <a:bodyPr/>
        <a:lstStyle/>
        <a:p>
          <a:endParaRPr lang="en-US">
            <a:solidFill>
              <a:schemeClr val="tx1"/>
            </a:solidFill>
          </a:endParaRPr>
        </a:p>
      </dgm:t>
    </dgm:pt>
    <dgm:pt modelId="{4B6EEF4B-CC16-4B2F-8402-6007DA11021C}">
      <dgm:prSet phldrT="[Text]"/>
      <dgm:spPr/>
      <dgm:t>
        <a:bodyPr/>
        <a:lstStyle/>
        <a:p>
          <a:r>
            <a:rPr lang="en-US" dirty="0" smtClean="0">
              <a:solidFill>
                <a:schemeClr val="tx1"/>
              </a:solidFill>
            </a:rPr>
            <a:t>Spain</a:t>
          </a:r>
          <a:endParaRPr lang="en-US" dirty="0">
            <a:solidFill>
              <a:schemeClr val="tx1"/>
            </a:solidFill>
          </a:endParaRPr>
        </a:p>
      </dgm:t>
    </dgm:pt>
    <dgm:pt modelId="{10772477-D1D7-4161-8458-DE6A532E0926}" type="parTrans" cxnId="{7B61C572-0794-4B34-B11F-1FE5E58E216A}">
      <dgm:prSet/>
      <dgm:spPr/>
      <dgm:t>
        <a:bodyPr/>
        <a:lstStyle/>
        <a:p>
          <a:endParaRPr lang="en-US">
            <a:solidFill>
              <a:schemeClr val="tx1"/>
            </a:solidFill>
          </a:endParaRPr>
        </a:p>
      </dgm:t>
    </dgm:pt>
    <dgm:pt modelId="{ADB71264-19EB-4434-9284-EA772D2BE076}" type="sibTrans" cxnId="{7B61C572-0794-4B34-B11F-1FE5E58E216A}">
      <dgm:prSet/>
      <dgm:spPr/>
      <dgm:t>
        <a:bodyPr/>
        <a:lstStyle/>
        <a:p>
          <a:endParaRPr lang="en-US">
            <a:solidFill>
              <a:schemeClr val="tx1"/>
            </a:solidFill>
          </a:endParaRPr>
        </a:p>
      </dgm:t>
    </dgm:pt>
    <dgm:pt modelId="{8B9CADBA-B4EF-4319-B53C-FC5C57242EA7}">
      <dgm:prSet phldrT="[Text]"/>
      <dgm:spPr/>
      <dgm:t>
        <a:bodyPr/>
        <a:lstStyle/>
        <a:p>
          <a:r>
            <a:rPr lang="en-US" dirty="0" smtClean="0">
              <a:solidFill>
                <a:schemeClr val="tx1"/>
              </a:solidFill>
            </a:rPr>
            <a:t>or as a collective right </a:t>
          </a:r>
          <a:endParaRPr lang="en-US" dirty="0">
            <a:solidFill>
              <a:schemeClr val="tx1"/>
            </a:solidFill>
          </a:endParaRPr>
        </a:p>
      </dgm:t>
    </dgm:pt>
    <dgm:pt modelId="{E5EF8B56-EACB-46B4-8771-13302BB1D7A9}" type="parTrans" cxnId="{D6C74D67-B1E1-4D69-A48D-D53FBEE58BA7}">
      <dgm:prSet/>
      <dgm:spPr/>
      <dgm:t>
        <a:bodyPr/>
        <a:lstStyle/>
        <a:p>
          <a:endParaRPr lang="en-US">
            <a:solidFill>
              <a:schemeClr val="tx1"/>
            </a:solidFill>
          </a:endParaRPr>
        </a:p>
      </dgm:t>
    </dgm:pt>
    <dgm:pt modelId="{D2E3BB02-41F1-40A4-8055-96850F8F5DD1}" type="sibTrans" cxnId="{D6C74D67-B1E1-4D69-A48D-D53FBEE58BA7}">
      <dgm:prSet/>
      <dgm:spPr/>
      <dgm:t>
        <a:bodyPr/>
        <a:lstStyle/>
        <a:p>
          <a:endParaRPr lang="en-US">
            <a:solidFill>
              <a:schemeClr val="tx1"/>
            </a:solidFill>
          </a:endParaRPr>
        </a:p>
      </dgm:t>
    </dgm:pt>
    <dgm:pt modelId="{F6242143-F2BC-406A-977D-93C6806EA668}">
      <dgm:prSet phldrT="[Text]"/>
      <dgm:spPr/>
      <dgm:t>
        <a:bodyPr/>
        <a:lstStyle/>
        <a:p>
          <a:r>
            <a:rPr lang="en-US" dirty="0" smtClean="0">
              <a:solidFill>
                <a:schemeClr val="tx1"/>
              </a:solidFill>
            </a:rPr>
            <a:t>Germany</a:t>
          </a:r>
          <a:endParaRPr lang="en-US" dirty="0">
            <a:solidFill>
              <a:schemeClr val="tx1"/>
            </a:solidFill>
          </a:endParaRPr>
        </a:p>
      </dgm:t>
    </dgm:pt>
    <dgm:pt modelId="{DDD810C9-A8F8-4299-AB5D-47679F245A9B}" type="parTrans" cxnId="{6D1E123D-FE14-416C-B1F2-9DDEA228EDD8}">
      <dgm:prSet/>
      <dgm:spPr/>
      <dgm:t>
        <a:bodyPr/>
        <a:lstStyle/>
        <a:p>
          <a:endParaRPr lang="en-US">
            <a:solidFill>
              <a:schemeClr val="tx1"/>
            </a:solidFill>
          </a:endParaRPr>
        </a:p>
      </dgm:t>
    </dgm:pt>
    <dgm:pt modelId="{EF0E47EB-1655-4820-AB69-F7863AB4FC02}" type="sibTrans" cxnId="{6D1E123D-FE14-416C-B1F2-9DDEA228EDD8}">
      <dgm:prSet/>
      <dgm:spPr/>
      <dgm:t>
        <a:bodyPr/>
        <a:lstStyle/>
        <a:p>
          <a:endParaRPr lang="en-US">
            <a:solidFill>
              <a:schemeClr val="tx1"/>
            </a:solidFill>
          </a:endParaRPr>
        </a:p>
      </dgm:t>
    </dgm:pt>
    <dgm:pt modelId="{415B3163-B721-4F02-935B-6AC5626A749E}">
      <dgm:prSet phldrT="[Text]"/>
      <dgm:spPr/>
      <dgm:t>
        <a:bodyPr/>
        <a:lstStyle/>
        <a:p>
          <a:r>
            <a:rPr lang="en-US" dirty="0" smtClean="0">
              <a:solidFill>
                <a:schemeClr val="tx1"/>
              </a:solidFill>
            </a:rPr>
            <a:t>Greece</a:t>
          </a:r>
          <a:endParaRPr lang="en-US" dirty="0">
            <a:solidFill>
              <a:schemeClr val="tx1"/>
            </a:solidFill>
          </a:endParaRPr>
        </a:p>
      </dgm:t>
    </dgm:pt>
    <dgm:pt modelId="{4A86DAA2-0A24-4ECF-B239-C4BC830439B2}" type="parTrans" cxnId="{368F4F46-AB9E-4DEB-B6E2-7CAAA2A231D6}">
      <dgm:prSet/>
      <dgm:spPr/>
      <dgm:t>
        <a:bodyPr/>
        <a:lstStyle/>
        <a:p>
          <a:endParaRPr lang="en-US">
            <a:solidFill>
              <a:schemeClr val="tx1"/>
            </a:solidFill>
          </a:endParaRPr>
        </a:p>
      </dgm:t>
    </dgm:pt>
    <dgm:pt modelId="{1F0E66AB-5D22-47C9-9F8E-F014E345C87E}" type="sibTrans" cxnId="{368F4F46-AB9E-4DEB-B6E2-7CAAA2A231D6}">
      <dgm:prSet/>
      <dgm:spPr/>
      <dgm:t>
        <a:bodyPr/>
        <a:lstStyle/>
        <a:p>
          <a:endParaRPr lang="en-US">
            <a:solidFill>
              <a:schemeClr val="tx1"/>
            </a:solidFill>
          </a:endParaRPr>
        </a:p>
      </dgm:t>
    </dgm:pt>
    <dgm:pt modelId="{B9846A47-A4E3-4254-8142-4B9C794DCADF}">
      <dgm:prSet phldrT="[Text]"/>
      <dgm:spPr/>
      <dgm:t>
        <a:bodyPr/>
        <a:lstStyle/>
        <a:p>
          <a:r>
            <a:rPr lang="en-US" dirty="0" smtClean="0">
              <a:solidFill>
                <a:schemeClr val="tx1"/>
              </a:solidFill>
            </a:rPr>
            <a:t>France</a:t>
          </a:r>
          <a:endParaRPr lang="en-US" dirty="0">
            <a:solidFill>
              <a:schemeClr val="tx1"/>
            </a:solidFill>
          </a:endParaRPr>
        </a:p>
      </dgm:t>
    </dgm:pt>
    <dgm:pt modelId="{AA890B3B-BD57-4A97-A839-D9B03BF5BA10}" type="parTrans" cxnId="{A890E23D-9D23-448B-BB30-561D049FAA24}">
      <dgm:prSet/>
      <dgm:spPr/>
      <dgm:t>
        <a:bodyPr/>
        <a:lstStyle/>
        <a:p>
          <a:endParaRPr lang="en-US">
            <a:solidFill>
              <a:schemeClr val="tx1"/>
            </a:solidFill>
          </a:endParaRPr>
        </a:p>
      </dgm:t>
    </dgm:pt>
    <dgm:pt modelId="{A9C30C85-B119-49A0-9E91-CB32C29063B6}" type="sibTrans" cxnId="{A890E23D-9D23-448B-BB30-561D049FAA24}">
      <dgm:prSet/>
      <dgm:spPr/>
      <dgm:t>
        <a:bodyPr/>
        <a:lstStyle/>
        <a:p>
          <a:endParaRPr lang="en-US">
            <a:solidFill>
              <a:schemeClr val="tx1"/>
            </a:solidFill>
          </a:endParaRPr>
        </a:p>
      </dgm:t>
    </dgm:pt>
    <dgm:pt modelId="{60A5BB75-0D64-4ED6-B15A-A64516101420}">
      <dgm:prSet phldrT="[Text]"/>
      <dgm:spPr/>
      <dgm:t>
        <a:bodyPr/>
        <a:lstStyle/>
        <a:p>
          <a:r>
            <a:rPr lang="en-US" dirty="0" smtClean="0">
              <a:solidFill>
                <a:schemeClr val="tx1"/>
              </a:solidFill>
            </a:rPr>
            <a:t>Sweden</a:t>
          </a:r>
          <a:endParaRPr lang="en-US" dirty="0">
            <a:solidFill>
              <a:schemeClr val="tx1"/>
            </a:solidFill>
          </a:endParaRPr>
        </a:p>
      </dgm:t>
    </dgm:pt>
    <dgm:pt modelId="{371230B1-B2F2-434E-8545-B0F010E2B063}" type="parTrans" cxnId="{CE174E04-6E3D-4575-BE8A-D21A28ED8D6B}">
      <dgm:prSet/>
      <dgm:spPr/>
      <dgm:t>
        <a:bodyPr/>
        <a:lstStyle/>
        <a:p>
          <a:endParaRPr lang="en-US">
            <a:solidFill>
              <a:schemeClr val="tx1"/>
            </a:solidFill>
          </a:endParaRPr>
        </a:p>
      </dgm:t>
    </dgm:pt>
    <dgm:pt modelId="{57FB48F6-05FA-488F-B120-24258607A1CC}" type="sibTrans" cxnId="{CE174E04-6E3D-4575-BE8A-D21A28ED8D6B}">
      <dgm:prSet/>
      <dgm:spPr/>
      <dgm:t>
        <a:bodyPr/>
        <a:lstStyle/>
        <a:p>
          <a:endParaRPr lang="en-US">
            <a:solidFill>
              <a:schemeClr val="tx1"/>
            </a:solidFill>
          </a:endParaRPr>
        </a:p>
      </dgm:t>
    </dgm:pt>
    <dgm:pt modelId="{3FEA48AC-9585-450C-A86C-F482CF951BDF}">
      <dgm:prSet phldrT="[Text]"/>
      <dgm:spPr/>
      <dgm:t>
        <a:bodyPr/>
        <a:lstStyle/>
        <a:p>
          <a:r>
            <a:rPr lang="en-US" dirty="0" smtClean="0">
              <a:solidFill>
                <a:schemeClr val="tx1"/>
              </a:solidFill>
            </a:rPr>
            <a:t>Belgium</a:t>
          </a:r>
          <a:endParaRPr lang="en-US" dirty="0">
            <a:solidFill>
              <a:schemeClr val="tx1"/>
            </a:solidFill>
          </a:endParaRPr>
        </a:p>
      </dgm:t>
    </dgm:pt>
    <dgm:pt modelId="{FD6E23B5-B04B-4AF6-BF9C-D279257572CE}" type="parTrans" cxnId="{9F2E80EE-447D-4168-B939-596C799A9963}">
      <dgm:prSet/>
      <dgm:spPr/>
      <dgm:t>
        <a:bodyPr/>
        <a:lstStyle/>
        <a:p>
          <a:endParaRPr lang="en-US">
            <a:solidFill>
              <a:schemeClr val="tx1"/>
            </a:solidFill>
          </a:endParaRPr>
        </a:p>
      </dgm:t>
    </dgm:pt>
    <dgm:pt modelId="{B9B47D2F-D901-49AC-BC2B-2C50AA8CEB1F}" type="sibTrans" cxnId="{9F2E80EE-447D-4168-B939-596C799A9963}">
      <dgm:prSet/>
      <dgm:spPr/>
      <dgm:t>
        <a:bodyPr/>
        <a:lstStyle/>
        <a:p>
          <a:endParaRPr lang="en-US">
            <a:solidFill>
              <a:schemeClr val="tx1"/>
            </a:solidFill>
          </a:endParaRPr>
        </a:p>
      </dgm:t>
    </dgm:pt>
    <dgm:pt modelId="{105EB689-7901-46EB-AC42-B036B5F2EAA4}" type="pres">
      <dgm:prSet presAssocID="{2D1D8CC9-12CC-4C0A-8B24-6CF3D95EF6B9}" presName="theList" presStyleCnt="0">
        <dgm:presLayoutVars>
          <dgm:dir/>
          <dgm:animLvl val="lvl"/>
          <dgm:resizeHandles val="exact"/>
        </dgm:presLayoutVars>
      </dgm:prSet>
      <dgm:spPr/>
    </dgm:pt>
    <dgm:pt modelId="{9A7F6F52-6635-4BBA-99AC-F2147CCC6A84}" type="pres">
      <dgm:prSet presAssocID="{CDA9F3DD-EC16-49AD-8CFD-6531EE48DD59}" presName="compNode" presStyleCnt="0"/>
      <dgm:spPr/>
    </dgm:pt>
    <dgm:pt modelId="{EE9624D2-11F3-444A-8CB2-1AD0FCD7D2C3}" type="pres">
      <dgm:prSet presAssocID="{CDA9F3DD-EC16-49AD-8CFD-6531EE48DD59}" presName="aNode" presStyleLbl="bgShp" presStyleIdx="0" presStyleCnt="2"/>
      <dgm:spPr/>
      <dgm:t>
        <a:bodyPr/>
        <a:lstStyle/>
        <a:p>
          <a:endParaRPr lang="en-US"/>
        </a:p>
      </dgm:t>
    </dgm:pt>
    <dgm:pt modelId="{90D5FF3A-9425-4202-BD93-74F59D6F6FDC}" type="pres">
      <dgm:prSet presAssocID="{CDA9F3DD-EC16-49AD-8CFD-6531EE48DD59}" presName="textNode" presStyleLbl="bgShp" presStyleIdx="0" presStyleCnt="2"/>
      <dgm:spPr/>
      <dgm:t>
        <a:bodyPr/>
        <a:lstStyle/>
        <a:p>
          <a:endParaRPr lang="en-US"/>
        </a:p>
      </dgm:t>
    </dgm:pt>
    <dgm:pt modelId="{EFB15FAC-D422-43CF-8531-45759592F4E1}" type="pres">
      <dgm:prSet presAssocID="{CDA9F3DD-EC16-49AD-8CFD-6531EE48DD59}" presName="compChildNode" presStyleCnt="0"/>
      <dgm:spPr/>
    </dgm:pt>
    <dgm:pt modelId="{F8E40EBA-19A4-4779-AEBD-B236E27DAB92}" type="pres">
      <dgm:prSet presAssocID="{CDA9F3DD-EC16-49AD-8CFD-6531EE48DD59}" presName="theInnerList" presStyleCnt="0"/>
      <dgm:spPr/>
    </dgm:pt>
    <dgm:pt modelId="{746C2CF6-9A82-444B-8742-B771D86CACC1}" type="pres">
      <dgm:prSet presAssocID="{48F96DD6-B4F0-4E38-8410-BF44A3932B86}" presName="childNode" presStyleLbl="node1" presStyleIdx="0" presStyleCnt="7">
        <dgm:presLayoutVars>
          <dgm:bulletEnabled val="1"/>
        </dgm:presLayoutVars>
      </dgm:prSet>
      <dgm:spPr/>
      <dgm:t>
        <a:bodyPr/>
        <a:lstStyle/>
        <a:p>
          <a:endParaRPr lang="en-US"/>
        </a:p>
      </dgm:t>
    </dgm:pt>
    <dgm:pt modelId="{8AE2A237-56BD-446B-B221-3BFA0C8DDE02}" type="pres">
      <dgm:prSet presAssocID="{48F96DD6-B4F0-4E38-8410-BF44A3932B86}" presName="aSpace2" presStyleCnt="0"/>
      <dgm:spPr/>
    </dgm:pt>
    <dgm:pt modelId="{9A34FECF-828B-48CE-A1E5-30635151DBBB}" type="pres">
      <dgm:prSet presAssocID="{4B6EEF4B-CC16-4B2F-8402-6007DA11021C}" presName="childNode" presStyleLbl="node1" presStyleIdx="1" presStyleCnt="7">
        <dgm:presLayoutVars>
          <dgm:bulletEnabled val="1"/>
        </dgm:presLayoutVars>
      </dgm:prSet>
      <dgm:spPr/>
    </dgm:pt>
    <dgm:pt modelId="{2B3B7797-E40B-4245-A927-36B712BC20A9}" type="pres">
      <dgm:prSet presAssocID="{4B6EEF4B-CC16-4B2F-8402-6007DA11021C}" presName="aSpace2" presStyleCnt="0"/>
      <dgm:spPr/>
    </dgm:pt>
    <dgm:pt modelId="{9152D3E0-D590-4A03-9F3E-E29E4DBC079A}" type="pres">
      <dgm:prSet presAssocID="{B9846A47-A4E3-4254-8142-4B9C794DCADF}" presName="childNode" presStyleLbl="node1" presStyleIdx="2" presStyleCnt="7">
        <dgm:presLayoutVars>
          <dgm:bulletEnabled val="1"/>
        </dgm:presLayoutVars>
      </dgm:prSet>
      <dgm:spPr/>
    </dgm:pt>
    <dgm:pt modelId="{5E5CA511-CBC7-45F6-948F-225B8011E387}" type="pres">
      <dgm:prSet presAssocID="{CDA9F3DD-EC16-49AD-8CFD-6531EE48DD59}" presName="aSpace" presStyleCnt="0"/>
      <dgm:spPr/>
    </dgm:pt>
    <dgm:pt modelId="{6BAE0AE1-A799-4894-8BD8-6F68DAE4F67C}" type="pres">
      <dgm:prSet presAssocID="{8B9CADBA-B4EF-4319-B53C-FC5C57242EA7}" presName="compNode" presStyleCnt="0"/>
      <dgm:spPr/>
    </dgm:pt>
    <dgm:pt modelId="{E8CD00C7-D854-416D-AB6B-46DE0D8F4AD2}" type="pres">
      <dgm:prSet presAssocID="{8B9CADBA-B4EF-4319-B53C-FC5C57242EA7}" presName="aNode" presStyleLbl="bgShp" presStyleIdx="1" presStyleCnt="2"/>
      <dgm:spPr/>
      <dgm:t>
        <a:bodyPr/>
        <a:lstStyle/>
        <a:p>
          <a:endParaRPr lang="en-US"/>
        </a:p>
      </dgm:t>
    </dgm:pt>
    <dgm:pt modelId="{B58F9E76-642A-4CFD-8138-BCA4DC6B880B}" type="pres">
      <dgm:prSet presAssocID="{8B9CADBA-B4EF-4319-B53C-FC5C57242EA7}" presName="textNode" presStyleLbl="bgShp" presStyleIdx="1" presStyleCnt="2"/>
      <dgm:spPr/>
      <dgm:t>
        <a:bodyPr/>
        <a:lstStyle/>
        <a:p>
          <a:endParaRPr lang="en-US"/>
        </a:p>
      </dgm:t>
    </dgm:pt>
    <dgm:pt modelId="{66CD642B-C8D3-4E76-B2EC-6EAE69F7CB55}" type="pres">
      <dgm:prSet presAssocID="{8B9CADBA-B4EF-4319-B53C-FC5C57242EA7}" presName="compChildNode" presStyleCnt="0"/>
      <dgm:spPr/>
    </dgm:pt>
    <dgm:pt modelId="{A0B1A2C8-6CA7-4114-9EC2-2E9D62306F84}" type="pres">
      <dgm:prSet presAssocID="{8B9CADBA-B4EF-4319-B53C-FC5C57242EA7}" presName="theInnerList" presStyleCnt="0"/>
      <dgm:spPr/>
    </dgm:pt>
    <dgm:pt modelId="{418E7BFD-8393-4046-9545-ED4A196FDDF0}" type="pres">
      <dgm:prSet presAssocID="{F6242143-F2BC-406A-977D-93C6806EA668}" presName="childNode" presStyleLbl="node1" presStyleIdx="3" presStyleCnt="7">
        <dgm:presLayoutVars>
          <dgm:bulletEnabled val="1"/>
        </dgm:presLayoutVars>
      </dgm:prSet>
      <dgm:spPr/>
    </dgm:pt>
    <dgm:pt modelId="{F6D29DFB-DAAF-41C6-9F9D-19726F87E540}" type="pres">
      <dgm:prSet presAssocID="{F6242143-F2BC-406A-977D-93C6806EA668}" presName="aSpace2" presStyleCnt="0"/>
      <dgm:spPr/>
    </dgm:pt>
    <dgm:pt modelId="{03E8B1B7-C35E-4925-8535-ECFD9E48D512}" type="pres">
      <dgm:prSet presAssocID="{60A5BB75-0D64-4ED6-B15A-A64516101420}" presName="childNode" presStyleLbl="node1" presStyleIdx="4" presStyleCnt="7">
        <dgm:presLayoutVars>
          <dgm:bulletEnabled val="1"/>
        </dgm:presLayoutVars>
      </dgm:prSet>
      <dgm:spPr/>
      <dgm:t>
        <a:bodyPr/>
        <a:lstStyle/>
        <a:p>
          <a:endParaRPr lang="en-US"/>
        </a:p>
      </dgm:t>
    </dgm:pt>
    <dgm:pt modelId="{4E9D78B2-F588-4AAA-B988-A198C06EB0BD}" type="pres">
      <dgm:prSet presAssocID="{60A5BB75-0D64-4ED6-B15A-A64516101420}" presName="aSpace2" presStyleCnt="0"/>
      <dgm:spPr/>
    </dgm:pt>
    <dgm:pt modelId="{D62254F6-55FD-47C7-8075-008929144997}" type="pres">
      <dgm:prSet presAssocID="{3FEA48AC-9585-450C-A86C-F482CF951BDF}" presName="childNode" presStyleLbl="node1" presStyleIdx="5" presStyleCnt="7">
        <dgm:presLayoutVars>
          <dgm:bulletEnabled val="1"/>
        </dgm:presLayoutVars>
      </dgm:prSet>
      <dgm:spPr/>
      <dgm:t>
        <a:bodyPr/>
        <a:lstStyle/>
        <a:p>
          <a:endParaRPr lang="en-US"/>
        </a:p>
      </dgm:t>
    </dgm:pt>
    <dgm:pt modelId="{91F7B4A0-792F-419E-AFA1-7B5D86CC943C}" type="pres">
      <dgm:prSet presAssocID="{3FEA48AC-9585-450C-A86C-F482CF951BDF}" presName="aSpace2" presStyleCnt="0"/>
      <dgm:spPr/>
    </dgm:pt>
    <dgm:pt modelId="{D8D34497-BD34-43CC-8F1C-5C20AFEB8613}" type="pres">
      <dgm:prSet presAssocID="{415B3163-B721-4F02-935B-6AC5626A749E}" presName="childNode" presStyleLbl="node1" presStyleIdx="6" presStyleCnt="7">
        <dgm:presLayoutVars>
          <dgm:bulletEnabled val="1"/>
        </dgm:presLayoutVars>
      </dgm:prSet>
      <dgm:spPr/>
      <dgm:t>
        <a:bodyPr/>
        <a:lstStyle/>
        <a:p>
          <a:endParaRPr lang="en-US"/>
        </a:p>
      </dgm:t>
    </dgm:pt>
  </dgm:ptLst>
  <dgm:cxnLst>
    <dgm:cxn modelId="{8F31DBE5-C34A-428C-83B1-A1D799326623}" type="presOf" srcId="{415B3163-B721-4F02-935B-6AC5626A749E}" destId="{D8D34497-BD34-43CC-8F1C-5C20AFEB8613}" srcOrd="0" destOrd="0" presId="urn:microsoft.com/office/officeart/2005/8/layout/lProcess2"/>
    <dgm:cxn modelId="{9EF6F9AE-76D0-4632-9639-C6E75B42CC9E}" srcId="{2D1D8CC9-12CC-4C0A-8B24-6CF3D95EF6B9}" destId="{CDA9F3DD-EC16-49AD-8CFD-6531EE48DD59}" srcOrd="0" destOrd="0" parTransId="{5E4C9254-9C6F-4F40-B6A9-729EE2FF67B6}" sibTransId="{88E773F0-EC69-4947-8A0C-B5D89A1EC28D}"/>
    <dgm:cxn modelId="{CE174E04-6E3D-4575-BE8A-D21A28ED8D6B}" srcId="{8B9CADBA-B4EF-4319-B53C-FC5C57242EA7}" destId="{60A5BB75-0D64-4ED6-B15A-A64516101420}" srcOrd="1" destOrd="0" parTransId="{371230B1-B2F2-434E-8545-B0F010E2B063}" sibTransId="{57FB48F6-05FA-488F-B120-24258607A1CC}"/>
    <dgm:cxn modelId="{5D56A716-D909-41B8-8450-52B3D2B40BAF}" type="presOf" srcId="{CDA9F3DD-EC16-49AD-8CFD-6531EE48DD59}" destId="{EE9624D2-11F3-444A-8CB2-1AD0FCD7D2C3}" srcOrd="0" destOrd="0" presId="urn:microsoft.com/office/officeart/2005/8/layout/lProcess2"/>
    <dgm:cxn modelId="{CA98787B-3D83-406D-85C2-45553DEFFAD5}" type="presOf" srcId="{60A5BB75-0D64-4ED6-B15A-A64516101420}" destId="{03E8B1B7-C35E-4925-8535-ECFD9E48D512}" srcOrd="0" destOrd="0" presId="urn:microsoft.com/office/officeart/2005/8/layout/lProcess2"/>
    <dgm:cxn modelId="{00E735E9-6AB0-4E2C-BE8C-05CB29499070}" type="presOf" srcId="{CDA9F3DD-EC16-49AD-8CFD-6531EE48DD59}" destId="{90D5FF3A-9425-4202-BD93-74F59D6F6FDC}" srcOrd="1" destOrd="0" presId="urn:microsoft.com/office/officeart/2005/8/layout/lProcess2"/>
    <dgm:cxn modelId="{9F2E80EE-447D-4168-B939-596C799A9963}" srcId="{8B9CADBA-B4EF-4319-B53C-FC5C57242EA7}" destId="{3FEA48AC-9585-450C-A86C-F482CF951BDF}" srcOrd="2" destOrd="0" parTransId="{FD6E23B5-B04B-4AF6-BF9C-D279257572CE}" sibTransId="{B9B47D2F-D901-49AC-BC2B-2C50AA8CEB1F}"/>
    <dgm:cxn modelId="{710BC3D8-0A93-40FD-B5B5-01DED934D041}" srcId="{CDA9F3DD-EC16-49AD-8CFD-6531EE48DD59}" destId="{48F96DD6-B4F0-4E38-8410-BF44A3932B86}" srcOrd="0" destOrd="0" parTransId="{0815FA3E-5670-4E76-A345-E1EC1F5575F6}" sibTransId="{09F77D94-AC7D-46CD-A388-165480B0E29A}"/>
    <dgm:cxn modelId="{208E505E-0D02-41BB-93F9-727281A8436B}" type="presOf" srcId="{8B9CADBA-B4EF-4319-B53C-FC5C57242EA7}" destId="{E8CD00C7-D854-416D-AB6B-46DE0D8F4AD2}" srcOrd="0" destOrd="0" presId="urn:microsoft.com/office/officeart/2005/8/layout/lProcess2"/>
    <dgm:cxn modelId="{B50B6183-33B0-499A-B2D0-35B6A180E6D9}" type="presOf" srcId="{F6242143-F2BC-406A-977D-93C6806EA668}" destId="{418E7BFD-8393-4046-9545-ED4A196FDDF0}" srcOrd="0" destOrd="0" presId="urn:microsoft.com/office/officeart/2005/8/layout/lProcess2"/>
    <dgm:cxn modelId="{D6AE5BB0-BA97-4381-80E4-3FDB232FB0F7}" type="presOf" srcId="{2D1D8CC9-12CC-4C0A-8B24-6CF3D95EF6B9}" destId="{105EB689-7901-46EB-AC42-B036B5F2EAA4}" srcOrd="0" destOrd="0" presId="urn:microsoft.com/office/officeart/2005/8/layout/lProcess2"/>
    <dgm:cxn modelId="{5A80C2B2-1AC0-405D-A54A-C6E5A025ACA3}" type="presOf" srcId="{B9846A47-A4E3-4254-8142-4B9C794DCADF}" destId="{9152D3E0-D590-4A03-9F3E-E29E4DBC079A}" srcOrd="0" destOrd="0" presId="urn:microsoft.com/office/officeart/2005/8/layout/lProcess2"/>
    <dgm:cxn modelId="{EA05A30D-6F9E-4B3C-B2B5-C92141ABF846}" type="presOf" srcId="{3FEA48AC-9585-450C-A86C-F482CF951BDF}" destId="{D62254F6-55FD-47C7-8075-008929144997}" srcOrd="0" destOrd="0" presId="urn:microsoft.com/office/officeart/2005/8/layout/lProcess2"/>
    <dgm:cxn modelId="{CD468595-4742-4996-8EA8-46805A3F4ED8}" type="presOf" srcId="{48F96DD6-B4F0-4E38-8410-BF44A3932B86}" destId="{746C2CF6-9A82-444B-8742-B771D86CACC1}" srcOrd="0" destOrd="0" presId="urn:microsoft.com/office/officeart/2005/8/layout/lProcess2"/>
    <dgm:cxn modelId="{A890E23D-9D23-448B-BB30-561D049FAA24}" srcId="{CDA9F3DD-EC16-49AD-8CFD-6531EE48DD59}" destId="{B9846A47-A4E3-4254-8142-4B9C794DCADF}" srcOrd="2" destOrd="0" parTransId="{AA890B3B-BD57-4A97-A839-D9B03BF5BA10}" sibTransId="{A9C30C85-B119-49A0-9E91-CB32C29063B6}"/>
    <dgm:cxn modelId="{D6C74D67-B1E1-4D69-A48D-D53FBEE58BA7}" srcId="{2D1D8CC9-12CC-4C0A-8B24-6CF3D95EF6B9}" destId="{8B9CADBA-B4EF-4319-B53C-FC5C57242EA7}" srcOrd="1" destOrd="0" parTransId="{E5EF8B56-EACB-46B4-8771-13302BB1D7A9}" sibTransId="{D2E3BB02-41F1-40A4-8055-96850F8F5DD1}"/>
    <dgm:cxn modelId="{601D4128-CD5D-47D0-85DD-33F6796E5D24}" type="presOf" srcId="{8B9CADBA-B4EF-4319-B53C-FC5C57242EA7}" destId="{B58F9E76-642A-4CFD-8138-BCA4DC6B880B}" srcOrd="1" destOrd="0" presId="urn:microsoft.com/office/officeart/2005/8/layout/lProcess2"/>
    <dgm:cxn modelId="{90C8267C-3B6F-43DB-895F-4ED2281A4F67}" type="presOf" srcId="{4B6EEF4B-CC16-4B2F-8402-6007DA11021C}" destId="{9A34FECF-828B-48CE-A1E5-30635151DBBB}" srcOrd="0" destOrd="0" presId="urn:microsoft.com/office/officeart/2005/8/layout/lProcess2"/>
    <dgm:cxn modelId="{368F4F46-AB9E-4DEB-B6E2-7CAAA2A231D6}" srcId="{8B9CADBA-B4EF-4319-B53C-FC5C57242EA7}" destId="{415B3163-B721-4F02-935B-6AC5626A749E}" srcOrd="3" destOrd="0" parTransId="{4A86DAA2-0A24-4ECF-B239-C4BC830439B2}" sibTransId="{1F0E66AB-5D22-47C9-9F8E-F014E345C87E}"/>
    <dgm:cxn modelId="{6D1E123D-FE14-416C-B1F2-9DDEA228EDD8}" srcId="{8B9CADBA-B4EF-4319-B53C-FC5C57242EA7}" destId="{F6242143-F2BC-406A-977D-93C6806EA668}" srcOrd="0" destOrd="0" parTransId="{DDD810C9-A8F8-4299-AB5D-47679F245A9B}" sibTransId="{EF0E47EB-1655-4820-AB69-F7863AB4FC02}"/>
    <dgm:cxn modelId="{7B61C572-0794-4B34-B11F-1FE5E58E216A}" srcId="{CDA9F3DD-EC16-49AD-8CFD-6531EE48DD59}" destId="{4B6EEF4B-CC16-4B2F-8402-6007DA11021C}" srcOrd="1" destOrd="0" parTransId="{10772477-D1D7-4161-8458-DE6A532E0926}" sibTransId="{ADB71264-19EB-4434-9284-EA772D2BE076}"/>
    <dgm:cxn modelId="{24644C88-2DAE-4C95-9CAB-0174B2C373D5}" type="presParOf" srcId="{105EB689-7901-46EB-AC42-B036B5F2EAA4}" destId="{9A7F6F52-6635-4BBA-99AC-F2147CCC6A84}" srcOrd="0" destOrd="0" presId="urn:microsoft.com/office/officeart/2005/8/layout/lProcess2"/>
    <dgm:cxn modelId="{92F25E21-0CA5-42D5-85B8-8371B7CACB2D}" type="presParOf" srcId="{9A7F6F52-6635-4BBA-99AC-F2147CCC6A84}" destId="{EE9624D2-11F3-444A-8CB2-1AD0FCD7D2C3}" srcOrd="0" destOrd="0" presId="urn:microsoft.com/office/officeart/2005/8/layout/lProcess2"/>
    <dgm:cxn modelId="{D17BF49A-6284-4E27-A5D5-EC495F5A3A8F}" type="presParOf" srcId="{9A7F6F52-6635-4BBA-99AC-F2147CCC6A84}" destId="{90D5FF3A-9425-4202-BD93-74F59D6F6FDC}" srcOrd="1" destOrd="0" presId="urn:microsoft.com/office/officeart/2005/8/layout/lProcess2"/>
    <dgm:cxn modelId="{4513E037-A7A1-44A7-BF71-2CCD46782042}" type="presParOf" srcId="{9A7F6F52-6635-4BBA-99AC-F2147CCC6A84}" destId="{EFB15FAC-D422-43CF-8531-45759592F4E1}" srcOrd="2" destOrd="0" presId="urn:microsoft.com/office/officeart/2005/8/layout/lProcess2"/>
    <dgm:cxn modelId="{CDE49DBD-A4E6-4C22-AA5F-756C66770DE3}" type="presParOf" srcId="{EFB15FAC-D422-43CF-8531-45759592F4E1}" destId="{F8E40EBA-19A4-4779-AEBD-B236E27DAB92}" srcOrd="0" destOrd="0" presId="urn:microsoft.com/office/officeart/2005/8/layout/lProcess2"/>
    <dgm:cxn modelId="{5FE0957A-F451-4B25-A136-AA5D1832FA7F}" type="presParOf" srcId="{F8E40EBA-19A4-4779-AEBD-B236E27DAB92}" destId="{746C2CF6-9A82-444B-8742-B771D86CACC1}" srcOrd="0" destOrd="0" presId="urn:microsoft.com/office/officeart/2005/8/layout/lProcess2"/>
    <dgm:cxn modelId="{8841D960-53D3-4978-A1DC-A1D6EEC49DD6}" type="presParOf" srcId="{F8E40EBA-19A4-4779-AEBD-B236E27DAB92}" destId="{8AE2A237-56BD-446B-B221-3BFA0C8DDE02}" srcOrd="1" destOrd="0" presId="urn:microsoft.com/office/officeart/2005/8/layout/lProcess2"/>
    <dgm:cxn modelId="{44CC18FC-1338-4CEB-B2E4-ED75322B34C9}" type="presParOf" srcId="{F8E40EBA-19A4-4779-AEBD-B236E27DAB92}" destId="{9A34FECF-828B-48CE-A1E5-30635151DBBB}" srcOrd="2" destOrd="0" presId="urn:microsoft.com/office/officeart/2005/8/layout/lProcess2"/>
    <dgm:cxn modelId="{1A2C8021-74A2-4036-AB72-DAE58C03C7FF}" type="presParOf" srcId="{F8E40EBA-19A4-4779-AEBD-B236E27DAB92}" destId="{2B3B7797-E40B-4245-A927-36B712BC20A9}" srcOrd="3" destOrd="0" presId="urn:microsoft.com/office/officeart/2005/8/layout/lProcess2"/>
    <dgm:cxn modelId="{5889FDF9-3DFB-4E2E-833A-F0FF864E00FB}" type="presParOf" srcId="{F8E40EBA-19A4-4779-AEBD-B236E27DAB92}" destId="{9152D3E0-D590-4A03-9F3E-E29E4DBC079A}" srcOrd="4" destOrd="0" presId="urn:microsoft.com/office/officeart/2005/8/layout/lProcess2"/>
    <dgm:cxn modelId="{8EAEB3B9-A58B-4562-897F-E73D91562213}" type="presParOf" srcId="{105EB689-7901-46EB-AC42-B036B5F2EAA4}" destId="{5E5CA511-CBC7-45F6-948F-225B8011E387}" srcOrd="1" destOrd="0" presId="urn:microsoft.com/office/officeart/2005/8/layout/lProcess2"/>
    <dgm:cxn modelId="{327128D2-9BCD-4031-B679-48AC73AB8B7C}" type="presParOf" srcId="{105EB689-7901-46EB-AC42-B036B5F2EAA4}" destId="{6BAE0AE1-A799-4894-8BD8-6F68DAE4F67C}" srcOrd="2" destOrd="0" presId="urn:microsoft.com/office/officeart/2005/8/layout/lProcess2"/>
    <dgm:cxn modelId="{1C586486-2C6D-49B2-94BA-BB314B8D10F3}" type="presParOf" srcId="{6BAE0AE1-A799-4894-8BD8-6F68DAE4F67C}" destId="{E8CD00C7-D854-416D-AB6B-46DE0D8F4AD2}" srcOrd="0" destOrd="0" presId="urn:microsoft.com/office/officeart/2005/8/layout/lProcess2"/>
    <dgm:cxn modelId="{7C281AC2-4B2E-4353-8DC7-5F7E6BED4E9B}" type="presParOf" srcId="{6BAE0AE1-A799-4894-8BD8-6F68DAE4F67C}" destId="{B58F9E76-642A-4CFD-8138-BCA4DC6B880B}" srcOrd="1" destOrd="0" presId="urn:microsoft.com/office/officeart/2005/8/layout/lProcess2"/>
    <dgm:cxn modelId="{986E0581-89F4-4D70-B550-CAFAE99B1BAF}" type="presParOf" srcId="{6BAE0AE1-A799-4894-8BD8-6F68DAE4F67C}" destId="{66CD642B-C8D3-4E76-B2EC-6EAE69F7CB55}" srcOrd="2" destOrd="0" presId="urn:microsoft.com/office/officeart/2005/8/layout/lProcess2"/>
    <dgm:cxn modelId="{7DA36B25-2BF8-4374-8453-4F4107D759A4}" type="presParOf" srcId="{66CD642B-C8D3-4E76-B2EC-6EAE69F7CB55}" destId="{A0B1A2C8-6CA7-4114-9EC2-2E9D62306F84}" srcOrd="0" destOrd="0" presId="urn:microsoft.com/office/officeart/2005/8/layout/lProcess2"/>
    <dgm:cxn modelId="{4911E331-85FE-470D-A5F1-71266C45C485}" type="presParOf" srcId="{A0B1A2C8-6CA7-4114-9EC2-2E9D62306F84}" destId="{418E7BFD-8393-4046-9545-ED4A196FDDF0}" srcOrd="0" destOrd="0" presId="urn:microsoft.com/office/officeart/2005/8/layout/lProcess2"/>
    <dgm:cxn modelId="{8A3E9C16-8E9B-41FF-BA5F-9750B4AEDE16}" type="presParOf" srcId="{A0B1A2C8-6CA7-4114-9EC2-2E9D62306F84}" destId="{F6D29DFB-DAAF-41C6-9F9D-19726F87E540}" srcOrd="1" destOrd="0" presId="urn:microsoft.com/office/officeart/2005/8/layout/lProcess2"/>
    <dgm:cxn modelId="{5E6EF051-52BA-4B55-9824-C0DCEE8D3D70}" type="presParOf" srcId="{A0B1A2C8-6CA7-4114-9EC2-2E9D62306F84}" destId="{03E8B1B7-C35E-4925-8535-ECFD9E48D512}" srcOrd="2" destOrd="0" presId="urn:microsoft.com/office/officeart/2005/8/layout/lProcess2"/>
    <dgm:cxn modelId="{54769664-79A3-4F3B-A8AE-4D67130865F2}" type="presParOf" srcId="{A0B1A2C8-6CA7-4114-9EC2-2E9D62306F84}" destId="{4E9D78B2-F588-4AAA-B988-A198C06EB0BD}" srcOrd="3" destOrd="0" presId="urn:microsoft.com/office/officeart/2005/8/layout/lProcess2"/>
    <dgm:cxn modelId="{ACD879A2-C68B-4DA4-9304-EE9AC5ACEBF3}" type="presParOf" srcId="{A0B1A2C8-6CA7-4114-9EC2-2E9D62306F84}" destId="{D62254F6-55FD-47C7-8075-008929144997}" srcOrd="4" destOrd="0" presId="urn:microsoft.com/office/officeart/2005/8/layout/lProcess2"/>
    <dgm:cxn modelId="{C3BF40E6-A1F1-447A-9CFB-12564E68766E}" type="presParOf" srcId="{A0B1A2C8-6CA7-4114-9EC2-2E9D62306F84}" destId="{91F7B4A0-792F-419E-AFA1-7B5D86CC943C}" srcOrd="5" destOrd="0" presId="urn:microsoft.com/office/officeart/2005/8/layout/lProcess2"/>
    <dgm:cxn modelId="{36253691-FCEB-4BAF-A374-5CC85B658856}" type="presParOf" srcId="{A0B1A2C8-6CA7-4114-9EC2-2E9D62306F84}" destId="{D8D34497-BD34-43CC-8F1C-5C20AFEB8613}" srcOrd="6" destOrd="0" presId="urn:microsoft.com/office/officeart/2005/8/layout/lProcess2"/>
  </dgm:cxnLst>
  <dgm:bg/>
  <dgm:whole/>
</dgm:dataModel>
</file>

<file path=ppt/diagrams/data8.xml><?xml version="1.0" encoding="utf-8"?>
<dgm:dataModel xmlns:dgm="http://schemas.openxmlformats.org/drawingml/2006/diagram" xmlns:a="http://schemas.openxmlformats.org/drawingml/2006/main">
  <dgm:ptLst>
    <dgm:pt modelId="{31D5C558-F852-4DDA-BDC8-75D84F7BF8A4}" type="doc">
      <dgm:prSet loTypeId="urn:microsoft.com/office/officeart/2005/8/layout/venn3" loCatId="relationship" qsTypeId="urn:microsoft.com/office/officeart/2005/8/quickstyle/3d2" qsCatId="3D" csTypeId="urn:microsoft.com/office/officeart/2005/8/colors/colorful2" csCatId="colorful" phldr="1"/>
      <dgm:spPr/>
      <dgm:t>
        <a:bodyPr/>
        <a:lstStyle/>
        <a:p>
          <a:endParaRPr lang="en-US"/>
        </a:p>
      </dgm:t>
    </dgm:pt>
    <dgm:pt modelId="{8E58054B-1CFE-4232-B991-99A700104BC3}">
      <dgm:prSet phldrT="[Text]"/>
      <dgm:spPr/>
      <dgm:t>
        <a:bodyPr/>
        <a:lstStyle/>
        <a:p>
          <a:r>
            <a:rPr lang="en-US" b="1" dirty="0" smtClean="0"/>
            <a:t>Definition:</a:t>
          </a:r>
        </a:p>
        <a:p>
          <a:r>
            <a:rPr lang="en-US" b="1" dirty="0" smtClean="0"/>
            <a:t>the right to stop working for the defense of collective professional interests,</a:t>
          </a:r>
          <a:endParaRPr lang="en-US" b="1" dirty="0"/>
        </a:p>
      </dgm:t>
    </dgm:pt>
    <dgm:pt modelId="{B31ACE9A-711B-4778-BE07-430C64095459}" type="parTrans" cxnId="{EA8B1B0B-14CD-43C9-9D6A-498CEF3E92F0}">
      <dgm:prSet/>
      <dgm:spPr/>
      <dgm:t>
        <a:bodyPr/>
        <a:lstStyle/>
        <a:p>
          <a:endParaRPr lang="en-US" b="1"/>
        </a:p>
      </dgm:t>
    </dgm:pt>
    <dgm:pt modelId="{54580437-D0EA-44E2-BB9C-DB8C09FA2DA6}" type="sibTrans" cxnId="{EA8B1B0B-14CD-43C9-9D6A-498CEF3E92F0}">
      <dgm:prSet/>
      <dgm:spPr/>
      <dgm:t>
        <a:bodyPr/>
        <a:lstStyle/>
        <a:p>
          <a:endParaRPr lang="en-US" b="1"/>
        </a:p>
      </dgm:t>
    </dgm:pt>
    <dgm:pt modelId="{12979DF5-1281-496E-AF91-83E9D6CC4B2C}">
      <dgm:prSet phldrT="[Text]"/>
      <dgm:spPr/>
      <dgm:t>
        <a:bodyPr/>
        <a:lstStyle/>
        <a:p>
          <a:r>
            <a:rPr lang="en-US" b="1" dirty="0" smtClean="0"/>
            <a:t>the right to strike  is explicitly guaranteed in many European constitutions</a:t>
          </a:r>
          <a:endParaRPr lang="en-US" b="1" dirty="0"/>
        </a:p>
      </dgm:t>
    </dgm:pt>
    <dgm:pt modelId="{07CA1748-18F4-47E7-AE9C-9BF2D80CFFAA}" type="parTrans" cxnId="{59699626-E7BD-4B50-9761-118DD81FC0EA}">
      <dgm:prSet/>
      <dgm:spPr/>
      <dgm:t>
        <a:bodyPr/>
        <a:lstStyle/>
        <a:p>
          <a:endParaRPr lang="en-US" b="1"/>
        </a:p>
      </dgm:t>
    </dgm:pt>
    <dgm:pt modelId="{8118B40F-15E5-4866-AB21-3B9F3FC6172D}" type="sibTrans" cxnId="{59699626-E7BD-4B50-9761-118DD81FC0EA}">
      <dgm:prSet/>
      <dgm:spPr/>
      <dgm:t>
        <a:bodyPr/>
        <a:lstStyle/>
        <a:p>
          <a:endParaRPr lang="en-US" b="1"/>
        </a:p>
      </dgm:t>
    </dgm:pt>
    <dgm:pt modelId="{E5D79C2E-0EBA-44F9-8BB0-644A36D87817}">
      <dgm:prSet phldrT="[Text]"/>
      <dgm:spPr/>
      <dgm:t>
        <a:bodyPr/>
        <a:lstStyle/>
        <a:p>
          <a:r>
            <a:rPr lang="en-US" b="1" dirty="0" smtClean="0"/>
            <a:t>Such as:</a:t>
          </a:r>
        </a:p>
        <a:p>
          <a:r>
            <a:rPr lang="en-US" b="1" dirty="0" smtClean="0"/>
            <a:t>Italy, Spain, Greece, Portugal, Romania, The Czech Republic</a:t>
          </a:r>
          <a:endParaRPr lang="en-US" b="1" dirty="0"/>
        </a:p>
      </dgm:t>
    </dgm:pt>
    <dgm:pt modelId="{C6083B9B-DB9A-4E81-A88E-570551287AFD}" type="parTrans" cxnId="{E18C16C5-FF58-4DAC-971E-18EDD86CFB57}">
      <dgm:prSet/>
      <dgm:spPr/>
      <dgm:t>
        <a:bodyPr/>
        <a:lstStyle/>
        <a:p>
          <a:endParaRPr lang="en-US" b="1"/>
        </a:p>
      </dgm:t>
    </dgm:pt>
    <dgm:pt modelId="{FFC66F50-D259-4824-A066-5BB5AF1D0ADC}" type="sibTrans" cxnId="{E18C16C5-FF58-4DAC-971E-18EDD86CFB57}">
      <dgm:prSet/>
      <dgm:spPr/>
      <dgm:t>
        <a:bodyPr/>
        <a:lstStyle/>
        <a:p>
          <a:endParaRPr lang="en-US" b="1"/>
        </a:p>
      </dgm:t>
    </dgm:pt>
    <dgm:pt modelId="{1DD5EC88-FBFF-4787-8482-B49A8E8A757C}" type="pres">
      <dgm:prSet presAssocID="{31D5C558-F852-4DDA-BDC8-75D84F7BF8A4}" presName="Name0" presStyleCnt="0">
        <dgm:presLayoutVars>
          <dgm:dir/>
          <dgm:resizeHandles val="exact"/>
        </dgm:presLayoutVars>
      </dgm:prSet>
      <dgm:spPr/>
    </dgm:pt>
    <dgm:pt modelId="{74D8ADD9-C263-489C-8D72-F425B88254D7}" type="pres">
      <dgm:prSet presAssocID="{8E58054B-1CFE-4232-B991-99A700104BC3}" presName="Name5" presStyleLbl="vennNode1" presStyleIdx="0" presStyleCnt="3" custLinFactNeighborX="2950" custLinFactNeighborY="-1359">
        <dgm:presLayoutVars>
          <dgm:bulletEnabled val="1"/>
        </dgm:presLayoutVars>
      </dgm:prSet>
      <dgm:spPr/>
      <dgm:t>
        <a:bodyPr/>
        <a:lstStyle/>
        <a:p>
          <a:endParaRPr lang="en-US"/>
        </a:p>
      </dgm:t>
    </dgm:pt>
    <dgm:pt modelId="{E76053CA-60D8-4D73-8D54-6B0215262680}" type="pres">
      <dgm:prSet presAssocID="{54580437-D0EA-44E2-BB9C-DB8C09FA2DA6}" presName="space" presStyleCnt="0"/>
      <dgm:spPr/>
    </dgm:pt>
    <dgm:pt modelId="{744D1E27-2B67-4CA6-B373-C3217B495BB2}" type="pres">
      <dgm:prSet presAssocID="{12979DF5-1281-496E-AF91-83E9D6CC4B2C}" presName="Name5" presStyleLbl="vennNode1" presStyleIdx="1" presStyleCnt="3" custLinFactNeighborX="2950" custLinFactNeighborY="-1359">
        <dgm:presLayoutVars>
          <dgm:bulletEnabled val="1"/>
        </dgm:presLayoutVars>
      </dgm:prSet>
      <dgm:spPr/>
      <dgm:t>
        <a:bodyPr/>
        <a:lstStyle/>
        <a:p>
          <a:endParaRPr lang="en-US"/>
        </a:p>
      </dgm:t>
    </dgm:pt>
    <dgm:pt modelId="{CCB94728-7A48-4D80-B644-F908CECDE266}" type="pres">
      <dgm:prSet presAssocID="{8118B40F-15E5-4866-AB21-3B9F3FC6172D}" presName="space" presStyleCnt="0"/>
      <dgm:spPr/>
    </dgm:pt>
    <dgm:pt modelId="{9F0531D9-36B5-4565-906F-DE29686B5C0D}" type="pres">
      <dgm:prSet presAssocID="{E5D79C2E-0EBA-44F9-8BB0-644A36D87817}" presName="Name5" presStyleLbl="vennNode1" presStyleIdx="2" presStyleCnt="3" custLinFactNeighborX="2950" custLinFactNeighborY="-1359">
        <dgm:presLayoutVars>
          <dgm:bulletEnabled val="1"/>
        </dgm:presLayoutVars>
      </dgm:prSet>
      <dgm:spPr/>
      <dgm:t>
        <a:bodyPr/>
        <a:lstStyle/>
        <a:p>
          <a:endParaRPr lang="en-US"/>
        </a:p>
      </dgm:t>
    </dgm:pt>
  </dgm:ptLst>
  <dgm:cxnLst>
    <dgm:cxn modelId="{EA8B1B0B-14CD-43C9-9D6A-498CEF3E92F0}" srcId="{31D5C558-F852-4DDA-BDC8-75D84F7BF8A4}" destId="{8E58054B-1CFE-4232-B991-99A700104BC3}" srcOrd="0" destOrd="0" parTransId="{B31ACE9A-711B-4778-BE07-430C64095459}" sibTransId="{54580437-D0EA-44E2-BB9C-DB8C09FA2DA6}"/>
    <dgm:cxn modelId="{5CA66D43-8B6A-47F7-8F2B-C55D744B3602}" type="presOf" srcId="{12979DF5-1281-496E-AF91-83E9D6CC4B2C}" destId="{744D1E27-2B67-4CA6-B373-C3217B495BB2}" srcOrd="0" destOrd="0" presId="urn:microsoft.com/office/officeart/2005/8/layout/venn3"/>
    <dgm:cxn modelId="{CAC15450-4C41-48C8-AA01-C7B51C8B81B5}" type="presOf" srcId="{8E58054B-1CFE-4232-B991-99A700104BC3}" destId="{74D8ADD9-C263-489C-8D72-F425B88254D7}" srcOrd="0" destOrd="0" presId="urn:microsoft.com/office/officeart/2005/8/layout/venn3"/>
    <dgm:cxn modelId="{E18C16C5-FF58-4DAC-971E-18EDD86CFB57}" srcId="{31D5C558-F852-4DDA-BDC8-75D84F7BF8A4}" destId="{E5D79C2E-0EBA-44F9-8BB0-644A36D87817}" srcOrd="2" destOrd="0" parTransId="{C6083B9B-DB9A-4E81-A88E-570551287AFD}" sibTransId="{FFC66F50-D259-4824-A066-5BB5AF1D0ADC}"/>
    <dgm:cxn modelId="{E5CD0D5C-FC32-4279-A7FF-7B2B326FDE6E}" type="presOf" srcId="{31D5C558-F852-4DDA-BDC8-75D84F7BF8A4}" destId="{1DD5EC88-FBFF-4787-8482-B49A8E8A757C}" srcOrd="0" destOrd="0" presId="urn:microsoft.com/office/officeart/2005/8/layout/venn3"/>
    <dgm:cxn modelId="{59699626-E7BD-4B50-9761-118DD81FC0EA}" srcId="{31D5C558-F852-4DDA-BDC8-75D84F7BF8A4}" destId="{12979DF5-1281-496E-AF91-83E9D6CC4B2C}" srcOrd="1" destOrd="0" parTransId="{07CA1748-18F4-47E7-AE9C-9BF2D80CFFAA}" sibTransId="{8118B40F-15E5-4866-AB21-3B9F3FC6172D}"/>
    <dgm:cxn modelId="{3394C1F9-5845-4F03-848A-3D2A3C832250}" type="presOf" srcId="{E5D79C2E-0EBA-44F9-8BB0-644A36D87817}" destId="{9F0531D9-36B5-4565-906F-DE29686B5C0D}" srcOrd="0" destOrd="0" presId="urn:microsoft.com/office/officeart/2005/8/layout/venn3"/>
    <dgm:cxn modelId="{A9EEDF07-D490-4EFC-9A74-7BEDBF669604}" type="presParOf" srcId="{1DD5EC88-FBFF-4787-8482-B49A8E8A757C}" destId="{74D8ADD9-C263-489C-8D72-F425B88254D7}" srcOrd="0" destOrd="0" presId="urn:microsoft.com/office/officeart/2005/8/layout/venn3"/>
    <dgm:cxn modelId="{674DA023-8242-4C81-853F-95C9DCB108B3}" type="presParOf" srcId="{1DD5EC88-FBFF-4787-8482-B49A8E8A757C}" destId="{E76053CA-60D8-4D73-8D54-6B0215262680}" srcOrd="1" destOrd="0" presId="urn:microsoft.com/office/officeart/2005/8/layout/venn3"/>
    <dgm:cxn modelId="{566981ED-FF29-4CA4-9992-E1687F319104}" type="presParOf" srcId="{1DD5EC88-FBFF-4787-8482-B49A8E8A757C}" destId="{744D1E27-2B67-4CA6-B373-C3217B495BB2}" srcOrd="2" destOrd="0" presId="urn:microsoft.com/office/officeart/2005/8/layout/venn3"/>
    <dgm:cxn modelId="{B71813FB-0EEA-4C26-ABA9-DB5486812711}" type="presParOf" srcId="{1DD5EC88-FBFF-4787-8482-B49A8E8A757C}" destId="{CCB94728-7A48-4D80-B644-F908CECDE266}" srcOrd="3" destOrd="0" presId="urn:microsoft.com/office/officeart/2005/8/layout/venn3"/>
    <dgm:cxn modelId="{54D6EF91-21B0-4E09-8B8F-D803A4388075}" type="presParOf" srcId="{1DD5EC88-FBFF-4787-8482-B49A8E8A757C}" destId="{9F0531D9-36B5-4565-906F-DE29686B5C0D}" srcOrd="4" destOrd="0" presId="urn:microsoft.com/office/officeart/2005/8/layout/venn3"/>
  </dgm:cxnLst>
  <dgm:bg/>
  <dgm:whole/>
</dgm:dataModel>
</file>

<file path=ppt/diagrams/data9.xml><?xml version="1.0" encoding="utf-8"?>
<dgm:dataModel xmlns:dgm="http://schemas.openxmlformats.org/drawingml/2006/diagram" xmlns:a="http://schemas.openxmlformats.org/drawingml/2006/main">
  <dgm:ptLst>
    <dgm:pt modelId="{D582B999-D117-40AC-A370-83AA90A8DCC0}" type="doc">
      <dgm:prSet loTypeId="urn:microsoft.com/office/officeart/2005/8/layout/hList3" loCatId="list" qsTypeId="urn:microsoft.com/office/officeart/2005/8/quickstyle/3d3" qsCatId="3D" csTypeId="urn:microsoft.com/office/officeart/2005/8/colors/colorful3" csCatId="colorful" phldr="1"/>
      <dgm:spPr/>
      <dgm:t>
        <a:bodyPr/>
        <a:lstStyle/>
        <a:p>
          <a:endParaRPr lang="en-US"/>
        </a:p>
      </dgm:t>
    </dgm:pt>
    <dgm:pt modelId="{8A548A23-0276-4F00-B007-ABEB391D49CE}">
      <dgm:prSet phldrT="[Text]" custT="1"/>
      <dgm:spPr/>
      <dgm:t>
        <a:bodyPr/>
        <a:lstStyle/>
        <a:p>
          <a:r>
            <a:rPr lang="en-US" sz="4800" b="1" dirty="0" smtClean="0">
              <a:solidFill>
                <a:schemeClr val="tx1"/>
              </a:solidFill>
            </a:rPr>
            <a:t>The Right to Strike (2)</a:t>
          </a:r>
          <a:endParaRPr lang="en-US" sz="4800" b="1" dirty="0">
            <a:solidFill>
              <a:schemeClr val="tx1"/>
            </a:solidFill>
          </a:endParaRPr>
        </a:p>
      </dgm:t>
    </dgm:pt>
    <dgm:pt modelId="{E098B2CA-1B9E-45D6-AF1A-46F726479C49}" type="parTrans" cxnId="{DEC71BAF-0867-4B3A-8C6E-52CA8F5DFEA3}">
      <dgm:prSet/>
      <dgm:spPr/>
      <dgm:t>
        <a:bodyPr/>
        <a:lstStyle/>
        <a:p>
          <a:endParaRPr lang="en-US" b="1">
            <a:solidFill>
              <a:schemeClr val="tx1"/>
            </a:solidFill>
          </a:endParaRPr>
        </a:p>
      </dgm:t>
    </dgm:pt>
    <dgm:pt modelId="{C8B5F76C-C074-4D85-9C51-2A8A18372918}" type="sibTrans" cxnId="{DEC71BAF-0867-4B3A-8C6E-52CA8F5DFEA3}">
      <dgm:prSet/>
      <dgm:spPr/>
      <dgm:t>
        <a:bodyPr/>
        <a:lstStyle/>
        <a:p>
          <a:endParaRPr lang="en-US" b="1">
            <a:solidFill>
              <a:schemeClr val="tx1"/>
            </a:solidFill>
          </a:endParaRPr>
        </a:p>
      </dgm:t>
    </dgm:pt>
    <dgm:pt modelId="{30C661A0-2DE1-4FF2-8A87-CF3D1F6BA503}">
      <dgm:prSet phldrT="[Text]" custT="1"/>
      <dgm:spPr/>
      <dgm:t>
        <a:bodyPr/>
        <a:lstStyle/>
        <a:p>
          <a:pPr algn="l"/>
          <a:r>
            <a:rPr lang="en-US" sz="1800" b="1" u="sng" dirty="0" smtClean="0">
              <a:solidFill>
                <a:schemeClr val="tx1"/>
              </a:solidFill>
            </a:rPr>
            <a:t>Germany</a:t>
          </a:r>
        </a:p>
        <a:p>
          <a:pPr algn="l"/>
          <a:r>
            <a:rPr lang="en-US" sz="1800" b="1" dirty="0" smtClean="0">
              <a:solidFill>
                <a:schemeClr val="tx1"/>
              </a:solidFill>
            </a:rPr>
            <a:t>1. the right is only implicit, deducted from the freedom of action of professional unions.</a:t>
          </a:r>
        </a:p>
        <a:p>
          <a:pPr algn="l"/>
          <a:r>
            <a:rPr lang="en-US" sz="1800" b="1" dirty="0" smtClean="0">
              <a:solidFill>
                <a:schemeClr val="tx1"/>
              </a:solidFill>
            </a:rPr>
            <a:t>2. The objectives of the strike are sometimes mentioned in the constitutional text, based on the defense of collective professional interests.</a:t>
          </a:r>
        </a:p>
        <a:p>
          <a:pPr algn="l"/>
          <a:r>
            <a:rPr lang="en-US" sz="1800" b="1" dirty="0" smtClean="0">
              <a:solidFill>
                <a:schemeClr val="tx1"/>
              </a:solidFill>
            </a:rPr>
            <a:t>3. the Constitutional Court defines the conditions of a strike, by making it possible only after all negotiation attempts have failed.</a:t>
          </a:r>
        </a:p>
        <a:p>
          <a:pPr algn="l"/>
          <a:r>
            <a:rPr lang="en-US" sz="1800" b="1" dirty="0" smtClean="0">
              <a:solidFill>
                <a:schemeClr val="tx1"/>
              </a:solidFill>
            </a:rPr>
            <a:t>4. Furthermore, certain categories of workers may be deprived, in principle, of the right to strike (Judges, police officers…)</a:t>
          </a:r>
        </a:p>
      </dgm:t>
    </dgm:pt>
    <dgm:pt modelId="{0A038433-2AF4-465F-9FD0-11D4BEC4A9C4}" type="parTrans" cxnId="{A8119447-AC3C-46AB-96DE-86C285CAAC1E}">
      <dgm:prSet/>
      <dgm:spPr/>
      <dgm:t>
        <a:bodyPr/>
        <a:lstStyle/>
        <a:p>
          <a:endParaRPr lang="en-US" b="1">
            <a:solidFill>
              <a:schemeClr val="tx1"/>
            </a:solidFill>
          </a:endParaRPr>
        </a:p>
      </dgm:t>
    </dgm:pt>
    <dgm:pt modelId="{E306C64A-9835-4A07-AB13-77374F90A208}" type="sibTrans" cxnId="{A8119447-AC3C-46AB-96DE-86C285CAAC1E}">
      <dgm:prSet/>
      <dgm:spPr/>
      <dgm:t>
        <a:bodyPr/>
        <a:lstStyle/>
        <a:p>
          <a:endParaRPr lang="en-US" b="1">
            <a:solidFill>
              <a:schemeClr val="tx1"/>
            </a:solidFill>
          </a:endParaRPr>
        </a:p>
      </dgm:t>
    </dgm:pt>
    <dgm:pt modelId="{06BD82AE-14F4-4612-B5CB-EACCE2D269DC}">
      <dgm:prSet phldrT="[Text]" custT="1"/>
      <dgm:spPr/>
      <dgm:t>
        <a:bodyPr/>
        <a:lstStyle/>
        <a:p>
          <a:pPr algn="l"/>
          <a:r>
            <a:rPr lang="en-US" sz="1800" b="1" u="sng" dirty="0" smtClean="0">
              <a:solidFill>
                <a:schemeClr val="tx1"/>
              </a:solidFill>
            </a:rPr>
            <a:t>France</a:t>
          </a:r>
        </a:p>
        <a:p>
          <a:pPr algn="l"/>
          <a:r>
            <a:rPr lang="en-US" sz="1800" b="1" dirty="0" smtClean="0">
              <a:solidFill>
                <a:schemeClr val="tx1"/>
              </a:solidFill>
            </a:rPr>
            <a:t>1. the right is mentioned, for the first time, in the Preamble of the 1946 Constitution which indicates that “the right to strike can be exercised within the framework of its legal regulation”.</a:t>
          </a:r>
        </a:p>
        <a:p>
          <a:pPr algn="l"/>
          <a:r>
            <a:rPr lang="en-US" sz="1800" b="1" dirty="0" smtClean="0">
              <a:solidFill>
                <a:schemeClr val="tx1"/>
              </a:solidFill>
            </a:rPr>
            <a:t>2. Since the incorporation of the Preamble in the ‘block of constitutionality” in 1971(13), the constitutional value of the right to strike is doubtless. </a:t>
          </a:r>
        </a:p>
        <a:p>
          <a:pPr algn="l"/>
          <a:r>
            <a:rPr lang="en-US" sz="1800" b="1" dirty="0" smtClean="0">
              <a:solidFill>
                <a:schemeClr val="tx1"/>
              </a:solidFill>
            </a:rPr>
            <a:t>3. The Constitutional Council reaffirmed such value in its landmark decision of July 25, 1979 “</a:t>
          </a:r>
          <a:r>
            <a:rPr lang="en-US" sz="1800" b="1" dirty="0" err="1" smtClean="0">
              <a:solidFill>
                <a:schemeClr val="tx1"/>
              </a:solidFill>
            </a:rPr>
            <a:t>Droit</a:t>
          </a:r>
          <a:r>
            <a:rPr lang="en-US" sz="1800" b="1" dirty="0" smtClean="0">
              <a:solidFill>
                <a:schemeClr val="tx1"/>
              </a:solidFill>
            </a:rPr>
            <a:t> de </a:t>
          </a:r>
          <a:r>
            <a:rPr lang="en-US" sz="1800" b="1" dirty="0" err="1" smtClean="0">
              <a:solidFill>
                <a:schemeClr val="tx1"/>
              </a:solidFill>
            </a:rPr>
            <a:t>grève</a:t>
          </a:r>
          <a:r>
            <a:rPr lang="en-US" sz="1800" b="1" dirty="0" smtClean="0">
              <a:solidFill>
                <a:schemeClr val="tx1"/>
              </a:solidFill>
            </a:rPr>
            <a:t> à la radio et à la </a:t>
          </a:r>
          <a:r>
            <a:rPr lang="en-US" sz="1800" b="1" dirty="0" err="1" smtClean="0">
              <a:solidFill>
                <a:schemeClr val="tx1"/>
              </a:solidFill>
            </a:rPr>
            <a:t>télévision</a:t>
          </a:r>
          <a:r>
            <a:rPr lang="en-US" sz="1800" b="1" dirty="0" smtClean="0">
              <a:solidFill>
                <a:schemeClr val="tx1"/>
              </a:solidFill>
            </a:rPr>
            <a:t>”, by squashing a law which provided for normal broadcasting in case of a strike. </a:t>
          </a:r>
          <a:endParaRPr lang="en-US" sz="1800" b="1" dirty="0">
            <a:solidFill>
              <a:schemeClr val="tx1"/>
            </a:solidFill>
          </a:endParaRPr>
        </a:p>
      </dgm:t>
    </dgm:pt>
    <dgm:pt modelId="{06648271-F078-476C-B243-EEB3BB058B5E}" type="parTrans" cxnId="{36E7B45A-BA67-400C-9993-48B005EA82E4}">
      <dgm:prSet/>
      <dgm:spPr/>
      <dgm:t>
        <a:bodyPr/>
        <a:lstStyle/>
        <a:p>
          <a:endParaRPr lang="en-US" b="1">
            <a:solidFill>
              <a:schemeClr val="tx1"/>
            </a:solidFill>
          </a:endParaRPr>
        </a:p>
      </dgm:t>
    </dgm:pt>
    <dgm:pt modelId="{C7203C1E-10AE-4998-9C8D-27DE0452FAEA}" type="sibTrans" cxnId="{36E7B45A-BA67-400C-9993-48B005EA82E4}">
      <dgm:prSet/>
      <dgm:spPr/>
      <dgm:t>
        <a:bodyPr/>
        <a:lstStyle/>
        <a:p>
          <a:endParaRPr lang="en-US" b="1">
            <a:solidFill>
              <a:schemeClr val="tx1"/>
            </a:solidFill>
          </a:endParaRPr>
        </a:p>
      </dgm:t>
    </dgm:pt>
    <dgm:pt modelId="{5858056A-E768-4CF3-9E95-F685DB462FD4}" type="pres">
      <dgm:prSet presAssocID="{D582B999-D117-40AC-A370-83AA90A8DCC0}" presName="composite" presStyleCnt="0">
        <dgm:presLayoutVars>
          <dgm:chMax val="1"/>
          <dgm:dir/>
          <dgm:resizeHandles val="exact"/>
        </dgm:presLayoutVars>
      </dgm:prSet>
      <dgm:spPr/>
    </dgm:pt>
    <dgm:pt modelId="{FB2211B8-85F0-43DE-BDEB-93B75E081E6A}" type="pres">
      <dgm:prSet presAssocID="{8A548A23-0276-4F00-B007-ABEB391D49CE}" presName="roof" presStyleLbl="dkBgShp" presStyleIdx="0" presStyleCnt="2" custScaleX="92593" custScaleY="46119" custLinFactNeighborX="-1852" custLinFactNeighborY="-22831"/>
      <dgm:spPr/>
      <dgm:t>
        <a:bodyPr/>
        <a:lstStyle/>
        <a:p>
          <a:endParaRPr lang="en-US"/>
        </a:p>
      </dgm:t>
    </dgm:pt>
    <dgm:pt modelId="{40DCC363-0AD7-4A1F-9FEC-6A4950EA911F}" type="pres">
      <dgm:prSet presAssocID="{8A548A23-0276-4F00-B007-ABEB391D49CE}" presName="pillars" presStyleCnt="0"/>
      <dgm:spPr/>
    </dgm:pt>
    <dgm:pt modelId="{36675087-F92A-4F57-95D4-023FF86CB83E}" type="pres">
      <dgm:prSet presAssocID="{8A548A23-0276-4F00-B007-ABEB391D49CE}" presName="pillar1" presStyleLbl="node1" presStyleIdx="0" presStyleCnt="2" custScaleY="121309">
        <dgm:presLayoutVars>
          <dgm:bulletEnabled val="1"/>
        </dgm:presLayoutVars>
      </dgm:prSet>
      <dgm:spPr/>
      <dgm:t>
        <a:bodyPr/>
        <a:lstStyle/>
        <a:p>
          <a:endParaRPr lang="en-US"/>
        </a:p>
      </dgm:t>
    </dgm:pt>
    <dgm:pt modelId="{FE7A2C33-0041-4F53-B94F-A8BF0BB0AC41}" type="pres">
      <dgm:prSet presAssocID="{06BD82AE-14F4-4612-B5CB-EACCE2D269DC}" presName="pillarX" presStyleLbl="node1" presStyleIdx="1" presStyleCnt="2" custScaleY="121309">
        <dgm:presLayoutVars>
          <dgm:bulletEnabled val="1"/>
        </dgm:presLayoutVars>
      </dgm:prSet>
      <dgm:spPr/>
      <dgm:t>
        <a:bodyPr/>
        <a:lstStyle/>
        <a:p>
          <a:endParaRPr lang="en-US"/>
        </a:p>
      </dgm:t>
    </dgm:pt>
    <dgm:pt modelId="{BAC90419-EE18-4297-AF12-ECB0F94E1FDC}" type="pres">
      <dgm:prSet presAssocID="{8A548A23-0276-4F00-B007-ABEB391D49CE}" presName="base" presStyleLbl="dkBgShp" presStyleIdx="1" presStyleCnt="2"/>
      <dgm:spPr/>
    </dgm:pt>
  </dgm:ptLst>
  <dgm:cxnLst>
    <dgm:cxn modelId="{4F8352EF-A3FB-4E33-A9CC-76E1F770FA52}" type="presOf" srcId="{8A548A23-0276-4F00-B007-ABEB391D49CE}" destId="{FB2211B8-85F0-43DE-BDEB-93B75E081E6A}" srcOrd="0" destOrd="0" presId="urn:microsoft.com/office/officeart/2005/8/layout/hList3"/>
    <dgm:cxn modelId="{36E7B45A-BA67-400C-9993-48B005EA82E4}" srcId="{8A548A23-0276-4F00-B007-ABEB391D49CE}" destId="{06BD82AE-14F4-4612-B5CB-EACCE2D269DC}" srcOrd="1" destOrd="0" parTransId="{06648271-F078-476C-B243-EEB3BB058B5E}" sibTransId="{C7203C1E-10AE-4998-9C8D-27DE0452FAEA}"/>
    <dgm:cxn modelId="{A8119447-AC3C-46AB-96DE-86C285CAAC1E}" srcId="{8A548A23-0276-4F00-B007-ABEB391D49CE}" destId="{30C661A0-2DE1-4FF2-8A87-CF3D1F6BA503}" srcOrd="0" destOrd="0" parTransId="{0A038433-2AF4-465F-9FD0-11D4BEC4A9C4}" sibTransId="{E306C64A-9835-4A07-AB13-77374F90A208}"/>
    <dgm:cxn modelId="{A62E2FD5-DF72-4489-BA3E-941B6EC6A966}" type="presOf" srcId="{06BD82AE-14F4-4612-B5CB-EACCE2D269DC}" destId="{FE7A2C33-0041-4F53-B94F-A8BF0BB0AC41}" srcOrd="0" destOrd="0" presId="urn:microsoft.com/office/officeart/2005/8/layout/hList3"/>
    <dgm:cxn modelId="{5EFFDA9E-C7FB-4322-89F3-4D8698E1AB52}" type="presOf" srcId="{30C661A0-2DE1-4FF2-8A87-CF3D1F6BA503}" destId="{36675087-F92A-4F57-95D4-023FF86CB83E}" srcOrd="0" destOrd="0" presId="urn:microsoft.com/office/officeart/2005/8/layout/hList3"/>
    <dgm:cxn modelId="{B449EE82-09C2-45E6-8F20-C60A76D176CE}" type="presOf" srcId="{D582B999-D117-40AC-A370-83AA90A8DCC0}" destId="{5858056A-E768-4CF3-9E95-F685DB462FD4}" srcOrd="0" destOrd="0" presId="urn:microsoft.com/office/officeart/2005/8/layout/hList3"/>
    <dgm:cxn modelId="{DEC71BAF-0867-4B3A-8C6E-52CA8F5DFEA3}" srcId="{D582B999-D117-40AC-A370-83AA90A8DCC0}" destId="{8A548A23-0276-4F00-B007-ABEB391D49CE}" srcOrd="0" destOrd="0" parTransId="{E098B2CA-1B9E-45D6-AF1A-46F726479C49}" sibTransId="{C8B5F76C-C074-4D85-9C51-2A8A18372918}"/>
    <dgm:cxn modelId="{90740C31-C153-4036-8C80-E34210D459E5}" type="presParOf" srcId="{5858056A-E768-4CF3-9E95-F685DB462FD4}" destId="{FB2211B8-85F0-43DE-BDEB-93B75E081E6A}" srcOrd="0" destOrd="0" presId="urn:microsoft.com/office/officeart/2005/8/layout/hList3"/>
    <dgm:cxn modelId="{80387A5C-BEFF-48C3-8FD6-E2C542AC0B0A}" type="presParOf" srcId="{5858056A-E768-4CF3-9E95-F685DB462FD4}" destId="{40DCC363-0AD7-4A1F-9FEC-6A4950EA911F}" srcOrd="1" destOrd="0" presId="urn:microsoft.com/office/officeart/2005/8/layout/hList3"/>
    <dgm:cxn modelId="{D6B7DC58-27B1-4F2A-B1B7-A1024F85F9CE}" type="presParOf" srcId="{40DCC363-0AD7-4A1F-9FEC-6A4950EA911F}" destId="{36675087-F92A-4F57-95D4-023FF86CB83E}" srcOrd="0" destOrd="0" presId="urn:microsoft.com/office/officeart/2005/8/layout/hList3"/>
    <dgm:cxn modelId="{55598DCB-654D-465B-ADE4-8B7E59E50915}" type="presParOf" srcId="{40DCC363-0AD7-4A1F-9FEC-6A4950EA911F}" destId="{FE7A2C33-0041-4F53-B94F-A8BF0BB0AC41}" srcOrd="1" destOrd="0" presId="urn:microsoft.com/office/officeart/2005/8/layout/hList3"/>
    <dgm:cxn modelId="{B468A3C8-4612-4116-AF3C-8854DCE94167}" type="presParOf" srcId="{5858056A-E768-4CF3-9E95-F685DB462FD4}" destId="{BAC90419-EE18-4297-AF12-ECB0F94E1FDC}" srcOrd="2" destOrd="0" presId="urn:microsoft.com/office/officeart/2005/8/layout/hList3"/>
  </dgm:cxnLst>
  <dgm:bg/>
  <dgm:whole/>
</dgm:dataModel>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800100" y="1371600"/>
            <a:ext cx="11777472"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800101" y="3228536"/>
            <a:ext cx="11782044"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B0AE30E-D148-4FFA-A7EB-30EEBCF14D15}" type="datetimeFigureOut">
              <a:rPr lang="en-US" smtClean="0"/>
              <a:pPr/>
              <a:t>7/28/2019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1E01E24-778B-4A6A-9266-CE39119CF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plit orient="vert"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0AE30E-D148-4FFA-A7EB-30EEBCF14D15}"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914402"/>
            <a:ext cx="30861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85800" y="914402"/>
            <a:ext cx="90297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0AE30E-D148-4FFA-A7EB-30EEBCF14D15}"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B0AE30E-D148-4FFA-A7EB-30EEBCF14D15}"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95528" y="1316736"/>
            <a:ext cx="116586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95528" y="2704664"/>
            <a:ext cx="116586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B0AE30E-D148-4FFA-A7EB-30EEBCF14D15}" type="datetimeFigureOut">
              <a:rPr lang="en-US" smtClean="0"/>
              <a:pPr/>
              <a:t>7/28/2019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01E24-778B-4A6A-9266-CE39119CF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plit orient="vert"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704088"/>
            <a:ext cx="123444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85800" y="1920085"/>
            <a:ext cx="60579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972300" y="1920085"/>
            <a:ext cx="60579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0AE30E-D148-4FFA-A7EB-30EEBCF14D15}"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704088"/>
            <a:ext cx="123444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1855248"/>
            <a:ext cx="6060282"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967538" y="1859759"/>
            <a:ext cx="606266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85800" y="2514600"/>
            <a:ext cx="6060282"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967538" y="2514600"/>
            <a:ext cx="606266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B0AE30E-D148-4FFA-A7EB-30EEBCF14D15}" type="datetimeFigureOut">
              <a:rPr lang="en-US" smtClean="0"/>
              <a:pPr/>
              <a:t>7/28/2019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704088"/>
            <a:ext cx="124587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B0AE30E-D148-4FFA-A7EB-30EEBCF14D15}" type="datetimeFigureOut">
              <a:rPr lang="en-US" smtClean="0"/>
              <a:pPr/>
              <a:t>7/28/2019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0AE30E-D148-4FFA-A7EB-30EEBCF14D15}" type="datetimeFigureOut">
              <a:rPr lang="en-US" smtClean="0"/>
              <a:pPr/>
              <a:t>7/28/2019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2"/>
            <a:ext cx="41148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028700" y="1676400"/>
            <a:ext cx="41148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5362576" y="1676400"/>
            <a:ext cx="7667625"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B0AE30E-D148-4FFA-A7EB-30EEBCF14D15}"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01E24-778B-4A6A-9266-CE39119CFF55}" type="slidenum">
              <a:rPr lang="en-US" smtClean="0"/>
              <a:pPr/>
              <a:t>‹#›</a:t>
            </a:fld>
            <a:endParaRPr lang="en-US"/>
          </a:p>
        </p:txBody>
      </p:sp>
    </p:spTree>
  </p:cSld>
  <p:clrMapOvr>
    <a:masterClrMapping/>
  </p:clrMapOvr>
  <p:transition>
    <p:split orient="vert"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748630" y="1108077"/>
            <a:ext cx="78867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2006201" y="5359769"/>
            <a:ext cx="233172"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914400" y="1176998"/>
            <a:ext cx="3319272"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2828785"/>
            <a:ext cx="33147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B0AE30E-D148-4FFA-A7EB-30EEBCF14D15}" type="datetimeFigureOut">
              <a:rPr lang="en-US" smtClean="0"/>
              <a:pPr/>
              <a:t>7/28/2019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2115800" y="6356352"/>
            <a:ext cx="914400" cy="365125"/>
          </a:xfrm>
        </p:spPr>
        <p:txBody>
          <a:bodyPr/>
          <a:lstStyle/>
          <a:p>
            <a:fld id="{41E01E24-778B-4A6A-9266-CE39119CFF55}" type="slidenum">
              <a:rPr lang="en-US" smtClean="0"/>
              <a:pPr/>
              <a:t>‹#›</a:t>
            </a:fld>
            <a:endParaRPr lang="en-US"/>
          </a:p>
        </p:txBody>
      </p:sp>
      <p:sp>
        <p:nvSpPr>
          <p:cNvPr id="3" name="Picture Placeholder 2"/>
          <p:cNvSpPr>
            <a:spLocks noGrp="1"/>
          </p:cNvSpPr>
          <p:nvPr>
            <p:ph type="pic" idx="1"/>
          </p:nvPr>
        </p:nvSpPr>
        <p:spPr>
          <a:xfrm rot="420000">
            <a:off x="5228690" y="1199517"/>
            <a:ext cx="692658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4288" y="5816600"/>
            <a:ext cx="13744575"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6572250" y="6219827"/>
            <a:ext cx="714375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plit orient="vert"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4288" y="-7144"/>
            <a:ext cx="13744575"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6572250" y="-7144"/>
            <a:ext cx="714375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85800" y="704088"/>
            <a:ext cx="123444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85800" y="1935480"/>
            <a:ext cx="123444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85800" y="6356352"/>
            <a:ext cx="320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B0AE30E-D148-4FFA-A7EB-30EEBCF14D15}" type="datetimeFigureOut">
              <a:rPr lang="en-US" smtClean="0"/>
              <a:pPr/>
              <a:t>7/28/2019</a:t>
            </a:fld>
            <a:endParaRPr lang="en-US"/>
          </a:p>
        </p:txBody>
      </p:sp>
      <p:sp>
        <p:nvSpPr>
          <p:cNvPr id="22" name="Footer Placeholder 21"/>
          <p:cNvSpPr>
            <a:spLocks noGrp="1"/>
          </p:cNvSpPr>
          <p:nvPr>
            <p:ph type="ftr" sz="quarter" idx="3"/>
          </p:nvPr>
        </p:nvSpPr>
        <p:spPr>
          <a:xfrm>
            <a:off x="4000500" y="6356352"/>
            <a:ext cx="50292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1887200" y="6356352"/>
            <a:ext cx="1143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1E01E24-778B-4A6A-9266-CE39119CFF55}" type="slidenum">
              <a:rPr lang="en-US" smtClean="0"/>
              <a:pPr/>
              <a:t>‹#›</a:t>
            </a:fld>
            <a:endParaRPr lang="en-US"/>
          </a:p>
        </p:txBody>
      </p:sp>
      <p:grpSp>
        <p:nvGrpSpPr>
          <p:cNvPr id="2" name="Group 1"/>
          <p:cNvGrpSpPr/>
          <p:nvPr/>
        </p:nvGrpSpPr>
        <p:grpSpPr>
          <a:xfrm>
            <a:off x="-28526" y="202408"/>
            <a:ext cx="13770822"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dir="in"/>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Data" Target="../diagrams/data15.xml"/><Relationship Id="rId7" Type="http://schemas.openxmlformats.org/officeDocument/2006/relationships/diagramData" Target="../diagrams/data16.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10" Type="http://schemas.openxmlformats.org/officeDocument/2006/relationships/diagramColors" Target="../diagrams/colors16.xml"/><Relationship Id="rId4" Type="http://schemas.openxmlformats.org/officeDocument/2006/relationships/diagramLayout" Target="../diagrams/layout15.xml"/><Relationship Id="rId9" Type="http://schemas.openxmlformats.org/officeDocument/2006/relationships/diagramQuickStyle" Target="../diagrams/quickStyle1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Data" Target="../diagrams/data5.xml"/><Relationship Id="rId7" Type="http://schemas.openxmlformats.org/officeDocument/2006/relationships/diagramData" Target="../diagrams/data6.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10" Type="http://schemas.openxmlformats.org/officeDocument/2006/relationships/diagramColors" Target="../diagrams/colors6.xml"/><Relationship Id="rId4" Type="http://schemas.openxmlformats.org/officeDocument/2006/relationships/diagramLayout" Target="../diagrams/layout5.xml"/><Relationship Id="rId9"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Data" Target="../diagrams/data7.xml"/><Relationship Id="rId7" Type="http://schemas.openxmlformats.org/officeDocument/2006/relationships/diagramData" Target="../diagrams/data8.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10" Type="http://schemas.openxmlformats.org/officeDocument/2006/relationships/diagramColors" Target="../diagrams/colors8.xml"/><Relationship Id="rId4" Type="http://schemas.openxmlformats.org/officeDocument/2006/relationships/diagramLayout" Target="../diagrams/layout7.xml"/><Relationship Id="rId9" Type="http://schemas.openxmlformats.org/officeDocument/2006/relationships/diagramQuickStyle" Target="../diagrams/quickStyle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Data" Target="../diagrams/data10.xml"/><Relationship Id="rId7" Type="http://schemas.openxmlformats.org/officeDocument/2006/relationships/diagramData" Target="../diagrams/data1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10" Type="http://schemas.openxmlformats.org/officeDocument/2006/relationships/diagramColors" Target="../diagrams/colors11.xml"/><Relationship Id="rId4" Type="http://schemas.openxmlformats.org/officeDocument/2006/relationships/diagramLayout" Target="../diagrams/layout10.xml"/><Relationship Id="rId9" Type="http://schemas.openxmlformats.org/officeDocument/2006/relationships/diagramQuickStyle" Target="../diagrams/quickStyl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524000"/>
            <a:ext cx="11777472" cy="1828800"/>
          </a:xfrm>
        </p:spPr>
        <p:txBody>
          <a:bodyPr>
            <a:normAutofit/>
          </a:bodyPr>
          <a:lstStyle/>
          <a:p>
            <a:r>
              <a:rPr lang="en-US" sz="3600" u="sng" dirty="0" smtClean="0"/>
              <a:t>THE FUNDAMENTAL RIGHTS OF WORKERS</a:t>
            </a:r>
            <a:r>
              <a:rPr lang="en-US" sz="3600" dirty="0" smtClean="0"/>
              <a:t>: </a:t>
            </a:r>
            <a:r>
              <a:rPr lang="en-US" sz="3600" dirty="0" smtClean="0"/>
              <a:t/>
            </a:r>
            <a:br>
              <a:rPr lang="en-US" sz="3600" dirty="0" smtClean="0"/>
            </a:br>
            <a:r>
              <a:rPr lang="en-US" sz="3600" dirty="0" smtClean="0"/>
              <a:t>THE </a:t>
            </a:r>
            <a:r>
              <a:rPr lang="en-US" sz="3600" dirty="0" smtClean="0"/>
              <a:t>FRENCH EXPERIENCE </a:t>
            </a:r>
            <a:r>
              <a:rPr lang="en-US" sz="3600" dirty="0" smtClean="0"/>
              <a:t>IN COMPARATIVE </a:t>
            </a:r>
            <a:r>
              <a:rPr lang="en-US" sz="3600" dirty="0" smtClean="0"/>
              <a:t>PERSPECTIVE</a:t>
            </a:r>
            <a:endParaRPr lang="en-US" sz="4800" dirty="0"/>
          </a:p>
        </p:txBody>
      </p:sp>
      <p:sp>
        <p:nvSpPr>
          <p:cNvPr id="3" name="Subtitle 2"/>
          <p:cNvSpPr>
            <a:spLocks noGrp="1"/>
          </p:cNvSpPr>
          <p:nvPr>
            <p:ph type="subTitle" idx="1"/>
          </p:nvPr>
        </p:nvSpPr>
        <p:spPr>
          <a:xfrm>
            <a:off x="1055078" y="3657600"/>
            <a:ext cx="11782044" cy="1752600"/>
          </a:xfrm>
        </p:spPr>
        <p:txBody>
          <a:bodyPr/>
          <a:lstStyle/>
          <a:p>
            <a:r>
              <a:rPr lang="fr-FR" dirty="0" smtClean="0"/>
              <a:t>GUY SCOFFONI</a:t>
            </a:r>
            <a:endParaRPr lang="en-US" dirty="0" smtClean="0"/>
          </a:p>
          <a:p>
            <a:r>
              <a:rPr lang="fr-FR" sz="2000" dirty="0" err="1" smtClean="0"/>
              <a:t>Professor</a:t>
            </a:r>
            <a:r>
              <a:rPr lang="fr-FR" sz="2000" dirty="0" smtClean="0"/>
              <a:t> of Public Law, Sciences Po Aix-en-Provence,</a:t>
            </a:r>
          </a:p>
          <a:p>
            <a:r>
              <a:rPr lang="fr-FR" sz="2000" dirty="0" smtClean="0"/>
              <a:t> Aix Marseille Université</a:t>
            </a:r>
            <a:endParaRPr lang="en-US" sz="2000" dirty="0" smtClean="0"/>
          </a:p>
          <a:p>
            <a:endParaRPr lang="en-US" dirty="0"/>
          </a:p>
        </p:txBody>
      </p:sp>
    </p:spTree>
  </p:cSld>
  <p:clrMapOvr>
    <a:masterClrMapping/>
  </p:clrMapOvr>
  <p:transition>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6" name="Rounded Rectangle 5"/>
          <p:cNvSpPr/>
          <p:nvPr/>
        </p:nvSpPr>
        <p:spPr>
          <a:xfrm>
            <a:off x="457200" y="2209800"/>
            <a:ext cx="3657600" cy="4343400"/>
          </a:xfrm>
          <a:prstGeom prst="roundRect">
            <a:avLst/>
          </a:prstGeom>
          <a:solidFill>
            <a:schemeClr val="accent5">
              <a:lumMod val="75000"/>
            </a:schemeClr>
          </a:solidFill>
          <a:ln>
            <a:solidFill>
              <a:schemeClr val="accent5">
                <a:lumMod val="75000"/>
              </a:schemeClr>
            </a:solidFill>
          </a:ln>
          <a:effectLst>
            <a:outerShdw blurRad="76200" dir="18900000" sy="23000" kx="-1200000" algn="bl"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In the relevant European systems, the right to association in a union is interpreted as implying the freedom to create unions and the free regulation of these entities and of their actions, without interference of the </a:t>
            </a:r>
            <a:r>
              <a:rPr lang="en-US" b="1" dirty="0" smtClean="0"/>
              <a:t>State.</a:t>
            </a:r>
            <a:endParaRPr lang="en-US" b="1" dirty="0" smtClean="0"/>
          </a:p>
          <a:p>
            <a:endParaRPr lang="en-US" b="1" dirty="0" smtClean="0"/>
          </a:p>
          <a:p>
            <a:r>
              <a:rPr lang="en-US" b="1" dirty="0" smtClean="0"/>
              <a:t>The </a:t>
            </a:r>
            <a:r>
              <a:rPr lang="en-US" b="1" dirty="0" smtClean="0"/>
              <a:t>freedom of workers within the union has to be guaranteed as part of the general right</a:t>
            </a:r>
            <a:endParaRPr lang="en-US" b="1" dirty="0"/>
          </a:p>
        </p:txBody>
      </p:sp>
      <p:graphicFrame>
        <p:nvGraphicFramePr>
          <p:cNvPr id="7" name="Content Placeholder 6"/>
          <p:cNvGraphicFramePr>
            <a:graphicFrameLocks noGrp="1"/>
          </p:cNvGraphicFramePr>
          <p:nvPr>
            <p:ph idx="1"/>
          </p:nvPr>
        </p:nvGraphicFramePr>
        <p:xfrm>
          <a:off x="4495800" y="2133600"/>
          <a:ext cx="8469096"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4"/>
          <p:cNvSpPr>
            <a:spLocks noGrp="1"/>
          </p:cNvSpPr>
          <p:nvPr>
            <p:ph type="title"/>
          </p:nvPr>
        </p:nvSpPr>
        <p:spPr>
          <a:xfrm>
            <a:off x="533400" y="-304800"/>
            <a:ext cx="9601200" cy="1143000"/>
          </a:xfrm>
        </p:spPr>
        <p:txBody>
          <a:bodyPr>
            <a:noAutofit/>
          </a:bodyPr>
          <a:lstStyle/>
          <a:p>
            <a:r>
              <a:rPr lang="en-US" sz="2800" b="1" dirty="0" smtClean="0">
                <a:solidFill>
                  <a:schemeClr val="accent1">
                    <a:lumMod val="50000"/>
                  </a:schemeClr>
                </a:solidFill>
                <a:latin typeface="Arial Unicode MS" pitchFamily="34" charset="-128"/>
                <a:ea typeface="Arial Unicode MS" pitchFamily="34" charset="-128"/>
                <a:cs typeface="Arial Unicode MS" pitchFamily="34" charset="-128"/>
              </a:rPr>
              <a:t>B. The Large Scope of Application of Workers’ Rights</a:t>
            </a:r>
            <a:endParaRPr lang="en-US" sz="2800" b="1" dirty="0">
              <a:solidFill>
                <a:schemeClr val="accent1">
                  <a:lumMod val="50000"/>
                </a:schemeClr>
              </a:solidFill>
              <a:latin typeface="Arial Unicode MS" pitchFamily="34" charset="-128"/>
              <a:ea typeface="Arial Unicode MS" pitchFamily="34" charset="-128"/>
              <a:cs typeface="Arial Unicode MS" pitchFamily="34" charset="-128"/>
            </a:endParaRPr>
          </a:p>
        </p:txBody>
      </p:sp>
      <p:sp>
        <p:nvSpPr>
          <p:cNvPr id="8" name="Round Diagonal Corner Rectangle 7"/>
          <p:cNvSpPr/>
          <p:nvPr/>
        </p:nvSpPr>
        <p:spPr>
          <a:xfrm>
            <a:off x="4191000" y="1143000"/>
            <a:ext cx="5181600" cy="685800"/>
          </a:xfrm>
          <a:prstGeom prst="round2DiagRect">
            <a:avLst/>
          </a:prstGeom>
          <a:solidFill>
            <a:schemeClr val="accent2">
              <a:lumMod val="40000"/>
              <a:lumOff val="60000"/>
            </a:schemeClr>
          </a:solidFill>
          <a:ln>
            <a:solidFill>
              <a:schemeClr val="accent2">
                <a:lumMod val="40000"/>
                <a:lumOff val="60000"/>
              </a:schemeClr>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Association in </a:t>
            </a:r>
            <a:r>
              <a:rPr lang="en-US" b="1" u="sng" dirty="0" smtClean="0">
                <a:solidFill>
                  <a:schemeClr val="tx1"/>
                </a:solidFill>
              </a:rPr>
              <a:t>a</a:t>
            </a:r>
            <a:r>
              <a:rPr lang="en-US" b="1" u="sng" dirty="0" smtClean="0">
                <a:solidFill>
                  <a:schemeClr val="tx1"/>
                </a:solidFill>
              </a:rPr>
              <a:t> Union </a:t>
            </a:r>
            <a:endParaRPr lang="en-US" u="sng" dirty="0"/>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990600" y="990600"/>
          <a:ext cx="11811000" cy="5541167"/>
        </p:xfrm>
        <a:graphic>
          <a:graphicData uri="http://schemas.openxmlformats.org/drawingml/2006/table">
            <a:tbl>
              <a:tblPr firstRow="1" bandRow="1">
                <a:tableStyleId>{5DA37D80-6434-44D0-A028-1B22A696006F}</a:tableStyleId>
              </a:tblPr>
              <a:tblGrid>
                <a:gridCol w="1312334"/>
                <a:gridCol w="4593166"/>
                <a:gridCol w="2952750"/>
                <a:gridCol w="2952750"/>
              </a:tblGrid>
              <a:tr h="484419">
                <a:tc>
                  <a:txBody>
                    <a:bodyPr/>
                    <a:lstStyle/>
                    <a:p>
                      <a:pPr algn="ctr"/>
                      <a:r>
                        <a:rPr lang="en-US" sz="1400" dirty="0" smtClean="0"/>
                        <a:t>No.</a:t>
                      </a:r>
                      <a:endParaRPr lang="en-US" sz="1400" b="1" dirty="0"/>
                    </a:p>
                  </a:txBody>
                  <a:tcPr anchor="ctr"/>
                </a:tc>
                <a:tc>
                  <a:txBody>
                    <a:bodyPr/>
                    <a:lstStyle/>
                    <a:p>
                      <a:pPr algn="ctr"/>
                      <a:r>
                        <a:rPr lang="en-US" sz="1400" dirty="0" smtClean="0"/>
                        <a:t>The Right to Strike</a:t>
                      </a:r>
                      <a:endParaRPr lang="en-US" sz="1400" b="1" dirty="0"/>
                    </a:p>
                  </a:txBody>
                  <a:tcPr anchor="ctr"/>
                </a:tc>
                <a:tc>
                  <a:txBody>
                    <a:bodyPr/>
                    <a:lstStyle/>
                    <a:p>
                      <a:pPr algn="ctr"/>
                      <a:r>
                        <a:rPr lang="en-US" sz="1400" dirty="0" smtClean="0"/>
                        <a:t>European System</a:t>
                      </a:r>
                      <a:endParaRPr lang="en-US" sz="1400" b="1" dirty="0"/>
                    </a:p>
                  </a:txBody>
                  <a:tcPr anchor="ctr"/>
                </a:tc>
                <a:tc>
                  <a:txBody>
                    <a:bodyPr/>
                    <a:lstStyle/>
                    <a:p>
                      <a:pPr algn="ctr"/>
                      <a:r>
                        <a:rPr lang="en-US" sz="1400" dirty="0" smtClean="0"/>
                        <a:t>France</a:t>
                      </a:r>
                      <a:endParaRPr lang="en-US" sz="1400" b="1" dirty="0"/>
                    </a:p>
                  </a:txBody>
                  <a:tcPr anchor="ctr"/>
                </a:tc>
              </a:tr>
              <a:tr h="822948">
                <a:tc>
                  <a:txBody>
                    <a:bodyPr/>
                    <a:lstStyle/>
                    <a:p>
                      <a:pPr algn="ctr"/>
                      <a:r>
                        <a:rPr lang="en-US" sz="2000" dirty="0" smtClean="0"/>
                        <a:t>1.</a:t>
                      </a:r>
                      <a:endParaRPr lang="en-US" sz="2000" b="1" dirty="0"/>
                    </a:p>
                  </a:txBody>
                  <a:tcPr anchor="ctr"/>
                </a:tc>
                <a:tc>
                  <a:txBody>
                    <a:bodyPr/>
                    <a:lstStyle/>
                    <a:p>
                      <a:pPr algn="ctr"/>
                      <a:r>
                        <a:rPr lang="en-US" sz="2000" dirty="0" smtClean="0"/>
                        <a:t>Regulations/Constitutional Foundation</a:t>
                      </a:r>
                      <a:endParaRPr lang="en-US" sz="20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In most cases, it has to be conciliated with other constitutional principles</a:t>
                      </a:r>
                    </a:p>
                    <a:p>
                      <a:endParaRPr lang="en-US" sz="1400" b="1" dirty="0"/>
                    </a:p>
                  </a:txBody>
                  <a:tcPr anchor="ctr"/>
                </a:tc>
                <a:tc>
                  <a:txBody>
                    <a:bodyPr/>
                    <a:lstStyle/>
                    <a:p>
                      <a:r>
                        <a:rPr kumimoji="0" lang="en-US" sz="1400" kern="1200" dirty="0" smtClean="0"/>
                        <a:t>where the constitutional value of the right to strike has been affirmed regularly by the Constitutional Council</a:t>
                      </a:r>
                      <a:endParaRPr lang="en-US" sz="1400" b="1" dirty="0"/>
                    </a:p>
                  </a:txBody>
                  <a:tcPr anchor="ctr"/>
                </a:tc>
              </a:tr>
              <a:tr h="1008775">
                <a:tc>
                  <a:txBody>
                    <a:bodyPr/>
                    <a:lstStyle/>
                    <a:p>
                      <a:pPr algn="ctr"/>
                      <a:r>
                        <a:rPr lang="en-US" sz="2000" dirty="0" smtClean="0"/>
                        <a:t>2.</a:t>
                      </a:r>
                      <a:endParaRPr lang="en-US" sz="2000" b="1" dirty="0"/>
                    </a:p>
                  </a:txBody>
                  <a:tcPr anchor="ctr"/>
                </a:tc>
                <a:tc>
                  <a:txBody>
                    <a:bodyPr/>
                    <a:lstStyle/>
                    <a:p>
                      <a:pPr algn="ctr"/>
                      <a:r>
                        <a:rPr lang="en-US" sz="2000" dirty="0" smtClean="0"/>
                        <a:t>Legislator’s Authority</a:t>
                      </a:r>
                      <a:endParaRPr lang="en-US" sz="20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The legislator is in charge of regulating the use of the right to strike and therefore protect some special interests or activities</a:t>
                      </a:r>
                      <a:endParaRPr lang="en-US" sz="1400" b="1" dirty="0" smtClean="0"/>
                    </a:p>
                  </a:txBody>
                  <a:tcPr anchor="ctr"/>
                </a:tc>
                <a:tc>
                  <a:txBody>
                    <a:bodyPr/>
                    <a:lstStyle/>
                    <a:p>
                      <a:r>
                        <a:rPr kumimoji="0" lang="en-US" sz="1400" kern="1200" dirty="0" smtClean="0"/>
                        <a:t>the legislator can never suppress such right but can only provide limitations</a:t>
                      </a:r>
                      <a:endParaRPr lang="en-US" sz="1400" b="1" dirty="0"/>
                    </a:p>
                  </a:txBody>
                  <a:tcPr anchor="ctr"/>
                </a:tc>
              </a:tr>
              <a:tr h="1224156">
                <a:tc>
                  <a:txBody>
                    <a:bodyPr/>
                    <a:lstStyle/>
                    <a:p>
                      <a:pPr algn="ctr"/>
                      <a:r>
                        <a:rPr lang="en-US" sz="2000" dirty="0" smtClean="0"/>
                        <a:t>3.</a:t>
                      </a:r>
                      <a:endParaRPr lang="en-US" sz="2000" b="1" dirty="0"/>
                    </a:p>
                  </a:txBody>
                  <a:tcPr anchor="ctr"/>
                </a:tc>
                <a:tc>
                  <a:txBody>
                    <a:bodyPr/>
                    <a:lstStyle/>
                    <a:p>
                      <a:pPr algn="ctr"/>
                      <a:r>
                        <a:rPr lang="en-US" sz="2000" dirty="0" smtClean="0"/>
                        <a:t>Limitation of Rights</a:t>
                      </a:r>
                      <a:endParaRPr lang="en-US" sz="20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The protection of health, national security and public order may thus lead to limitations of the right</a:t>
                      </a:r>
                      <a:endParaRPr lang="en-US" sz="1400" b="1" dirty="0" smtClean="0">
                        <a:solidFill>
                          <a:schemeClr val="tx1"/>
                        </a:solidFill>
                      </a:endParaRPr>
                    </a:p>
                  </a:txBody>
                  <a:tcPr anchor="ctr"/>
                </a:tc>
                <a:tc>
                  <a:txBody>
                    <a:bodyPr/>
                    <a:lstStyle/>
                    <a:p>
                      <a:r>
                        <a:rPr kumimoji="0" lang="en-US" sz="1400" kern="1200" dirty="0" smtClean="0"/>
                        <a:t>The right is not an absolute right and limitations apply in public services where an obligation of “minimum service” has been defined</a:t>
                      </a:r>
                      <a:endParaRPr lang="en-US" sz="1400" b="1" dirty="0"/>
                    </a:p>
                  </a:txBody>
                  <a:tcPr anchor="ctr"/>
                </a:tc>
              </a:tr>
              <a:tr h="1878937">
                <a:tc>
                  <a:txBody>
                    <a:bodyPr/>
                    <a:lstStyle/>
                    <a:p>
                      <a:pPr algn="ctr"/>
                      <a:r>
                        <a:rPr lang="en-US" sz="2000" dirty="0" smtClean="0"/>
                        <a:t>4.</a:t>
                      </a:r>
                      <a:endParaRPr lang="en-US" sz="2000" b="1" dirty="0"/>
                    </a:p>
                  </a:txBody>
                  <a:tcPr anchor="ctr"/>
                </a:tc>
                <a:tc>
                  <a:txBody>
                    <a:bodyPr/>
                    <a:lstStyle/>
                    <a:p>
                      <a:pPr algn="ctr"/>
                      <a:r>
                        <a:rPr lang="en-US" sz="2000" dirty="0" smtClean="0"/>
                        <a:t>Ideal Time</a:t>
                      </a:r>
                      <a:r>
                        <a:rPr lang="en-US" sz="2000" baseline="0" dirty="0" smtClean="0"/>
                        <a:t> of Right to Strike</a:t>
                      </a:r>
                      <a:endParaRPr lang="en-US" sz="2000" b="1"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 Certain activities that appear particularly valuable for the national community have to maintain a minimum level of operation, even in time of strike</a:t>
                      </a:r>
                      <a:endParaRPr lang="en-US" sz="1400" b="1" dirty="0" smtClean="0"/>
                    </a:p>
                  </a:txBody>
                  <a:tcPr anchor="ctr"/>
                </a:tc>
                <a:tc>
                  <a:txBody>
                    <a:bodyPr/>
                    <a:lstStyle/>
                    <a:p>
                      <a:r>
                        <a:rPr kumimoji="0" lang="en-US" sz="1400" kern="1200" dirty="0" smtClean="0"/>
                        <a:t>Certain categories of public agents may even be deprived of the right to strike if their presence at work is necessary for the satisfaction of “essential public needs”</a:t>
                      </a:r>
                      <a:endParaRPr lang="en-US" sz="1400" b="1" dirty="0"/>
                    </a:p>
                  </a:txBody>
                  <a:tcPr anchor="ctr"/>
                </a:tc>
              </a:tr>
            </a:tbl>
          </a:graphicData>
        </a:graphic>
      </p:graphicFrame>
      <p:sp>
        <p:nvSpPr>
          <p:cNvPr id="5" name="Round Diagonal Corner Rectangle 4"/>
          <p:cNvSpPr/>
          <p:nvPr/>
        </p:nvSpPr>
        <p:spPr>
          <a:xfrm>
            <a:off x="228600" y="228600"/>
            <a:ext cx="4572000" cy="457200"/>
          </a:xfrm>
          <a:prstGeom prst="round2DiagRect">
            <a:avLst/>
          </a:prstGeom>
          <a:solidFill>
            <a:schemeClr val="accent2">
              <a:lumMod val="40000"/>
              <a:lumOff val="60000"/>
            </a:schemeClr>
          </a:solidFill>
          <a:ln>
            <a:solidFill>
              <a:schemeClr val="accent2">
                <a:lumMod val="40000"/>
                <a:lumOff val="60000"/>
              </a:schemeClr>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Strike </a:t>
            </a:r>
            <a:endParaRPr lang="en-US" u="sng" dirty="0"/>
          </a:p>
        </p:txBody>
      </p:sp>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685800" y="1524001"/>
          <a:ext cx="123444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ound Diagonal Corner Rectangle 3"/>
          <p:cNvSpPr/>
          <p:nvPr/>
        </p:nvSpPr>
        <p:spPr>
          <a:xfrm>
            <a:off x="4572000" y="533400"/>
            <a:ext cx="4572000" cy="457200"/>
          </a:xfrm>
          <a:prstGeom prst="round2DiagRect">
            <a:avLst/>
          </a:prstGeom>
          <a:solidFill>
            <a:schemeClr val="accent2">
              <a:lumMod val="40000"/>
              <a:lumOff val="60000"/>
            </a:schemeClr>
          </a:solidFill>
          <a:ln>
            <a:solidFill>
              <a:schemeClr val="accent2">
                <a:lumMod val="40000"/>
                <a:lumOff val="60000"/>
              </a:schemeClr>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Participation </a:t>
            </a:r>
            <a:endParaRPr lang="en-US" u="sng" dirty="0"/>
          </a:p>
        </p:txBody>
      </p:sp>
    </p:spTree>
  </p:cSld>
  <p:clrMapOvr>
    <a:masterClrMapping/>
  </p:clrMapOvr>
  <p:transition>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2344400" cy="1143000"/>
          </a:xfrm>
        </p:spPr>
        <p:txBody>
          <a:bodyPr>
            <a:normAutofit fontScale="90000"/>
          </a:bodyPr>
          <a:lstStyle/>
          <a:p>
            <a:pPr algn="ctr"/>
            <a:r>
              <a:rPr lang="en-US" u="sng" dirty="0" smtClean="0"/>
              <a:t>II. </a:t>
            </a:r>
            <a:r>
              <a:rPr lang="en-US" b="1" u="sng" dirty="0" smtClean="0"/>
              <a:t>Protection of the Fundamental Rights of </a:t>
            </a:r>
            <a:r>
              <a:rPr lang="en-US" b="1" u="sng" dirty="0" smtClean="0"/>
              <a:t>Workers</a:t>
            </a:r>
            <a:endParaRPr lang="en-US" u="sng" dirty="0"/>
          </a:p>
        </p:txBody>
      </p:sp>
      <p:graphicFrame>
        <p:nvGraphicFramePr>
          <p:cNvPr id="4" name="Content Placeholder 3"/>
          <p:cNvGraphicFramePr>
            <a:graphicFrameLocks noGrp="1"/>
          </p:cNvGraphicFramePr>
          <p:nvPr>
            <p:ph idx="1"/>
          </p:nvPr>
        </p:nvGraphicFramePr>
        <p:xfrm>
          <a:off x="685800" y="1447800"/>
          <a:ext cx="12344400" cy="5029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4"/>
          <p:cNvSpPr txBox="1">
            <a:spLocks/>
          </p:cNvSpPr>
          <p:nvPr/>
        </p:nvSpPr>
        <p:spPr>
          <a:xfrm>
            <a:off x="228600" y="212277"/>
            <a:ext cx="9601200" cy="1143000"/>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b="1" u="sng" dirty="0" smtClean="0">
                <a:solidFill>
                  <a:schemeClr val="accent1">
                    <a:lumMod val="50000"/>
                  </a:schemeClr>
                </a:solidFill>
                <a:latin typeface="Arial Unicode MS" pitchFamily="34" charset="-128"/>
                <a:ea typeface="Arial Unicode MS" pitchFamily="34" charset="-128"/>
                <a:cs typeface="Arial Unicode MS" pitchFamily="34" charset="-128"/>
              </a:rPr>
              <a:t>A</a:t>
            </a:r>
            <a:r>
              <a:rPr kumimoji="0" lang="en-US" sz="2800" b="1" i="0" u="sng" strike="noStrike" kern="1200" cap="none" spc="0" normalizeH="0" baseline="0" noProof="0" dirty="0" smtClean="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rPr>
              <a:t>. The Guarantee</a:t>
            </a:r>
            <a:r>
              <a:rPr kumimoji="0" lang="en-US" sz="2800" b="1" i="0" u="sng" strike="noStrike" kern="1200" cap="none" spc="0" normalizeH="0" noProof="0" dirty="0" smtClean="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rPr>
              <a:t> of Effectiveness of the Protected Rights</a:t>
            </a:r>
            <a:endParaRPr kumimoji="0" lang="en-US" sz="2800" b="1" i="0" u="sng" strike="noStrike" kern="1200" cap="none" spc="0" normalizeH="0" baseline="0" noProof="0" dirty="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endParaRPr>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1" y="1219200"/>
          <a:ext cx="7239000" cy="5067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4"/>
          <p:cNvSpPr txBox="1">
            <a:spLocks/>
          </p:cNvSpPr>
          <p:nvPr/>
        </p:nvSpPr>
        <p:spPr>
          <a:xfrm>
            <a:off x="228600" y="-228600"/>
            <a:ext cx="9601200" cy="1143000"/>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sng" strike="noStrike" kern="1200" cap="none" spc="0" normalizeH="0" baseline="0" noProof="0" dirty="0" smtClean="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rPr>
              <a:t>B. A</a:t>
            </a:r>
            <a:r>
              <a:rPr kumimoji="0" lang="en-US" sz="2800" b="1" i="0" u="sng" strike="noStrike" kern="1200" cap="none" spc="0" normalizeH="0" noProof="0" dirty="0" smtClean="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rPr>
              <a:t> Restricted Field Limitations </a:t>
            </a:r>
            <a:endParaRPr kumimoji="0" lang="en-US" sz="2800" b="1" i="0" u="sng" strike="noStrike" kern="1200" cap="none" spc="0" normalizeH="0" baseline="0" noProof="0" dirty="0">
              <a:ln>
                <a:noFill/>
              </a:ln>
              <a:solidFill>
                <a:schemeClr val="accent1">
                  <a:lumMod val="50000"/>
                </a:schemeClr>
              </a:solidFill>
              <a:effectLst/>
              <a:uLnTx/>
              <a:uFillTx/>
              <a:latin typeface="Arial Unicode MS" pitchFamily="34" charset="-128"/>
              <a:ea typeface="Arial Unicode MS" pitchFamily="34" charset="-128"/>
              <a:cs typeface="Arial Unicode MS" pitchFamily="34" charset="-128"/>
            </a:endParaRPr>
          </a:p>
        </p:txBody>
      </p:sp>
      <p:graphicFrame>
        <p:nvGraphicFramePr>
          <p:cNvPr id="9" name="Diagram 8"/>
          <p:cNvGraphicFramePr/>
          <p:nvPr/>
        </p:nvGraphicFramePr>
        <p:xfrm>
          <a:off x="7534656" y="844296"/>
          <a:ext cx="6553200" cy="5715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ransition>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594360"/>
            <a:ext cx="12344400" cy="1143000"/>
          </a:xfrm>
        </p:spPr>
        <p:txBody>
          <a:bodyPr/>
          <a:lstStyle/>
          <a:p>
            <a:pPr algn="ctr"/>
            <a:r>
              <a:rPr lang="en-US" u="sng" dirty="0" smtClean="0"/>
              <a:t>Conclusion</a:t>
            </a:r>
            <a:endParaRPr lang="en-US" u="sng" dirty="0"/>
          </a:p>
        </p:txBody>
      </p:sp>
      <p:sp>
        <p:nvSpPr>
          <p:cNvPr id="3" name="Content Placeholder 2"/>
          <p:cNvSpPr>
            <a:spLocks noGrp="1"/>
          </p:cNvSpPr>
          <p:nvPr>
            <p:ph idx="1"/>
          </p:nvPr>
        </p:nvSpPr>
        <p:spPr/>
        <p:txBody>
          <a:bodyPr/>
          <a:lstStyle/>
          <a:p>
            <a:r>
              <a:rPr lang="en-US" dirty="0" smtClean="0"/>
              <a:t>We </a:t>
            </a:r>
            <a:r>
              <a:rPr lang="en-US" dirty="0" smtClean="0"/>
              <a:t>should note that these collective workers’ rights are being exercised in a context of profound social, economic or technological changes. Constitutional courts should continue to guarantee their </a:t>
            </a:r>
            <a:r>
              <a:rPr lang="en-US" dirty="0" err="1" smtClean="0"/>
              <a:t>effectivity</a:t>
            </a:r>
            <a:r>
              <a:rPr lang="en-US" dirty="0" smtClean="0"/>
              <a:t>, driven by their constitutional value, without creating too many obstacles for the legislator to ensure that the regime of these rights be adapted to the new conditions of society</a:t>
            </a:r>
            <a:r>
              <a:rPr lang="en-US" dirty="0" smtClean="0"/>
              <a:t>.</a:t>
            </a:r>
          </a:p>
          <a:p>
            <a:r>
              <a:rPr lang="en-US" dirty="0" smtClean="0"/>
              <a:t> </a:t>
            </a:r>
            <a:r>
              <a:rPr lang="en-US" dirty="0" smtClean="0"/>
              <a:t>Comparative Law today shows that the level of protection regarding the rights of workers appears to be higher in Continental Europe and in France in particular, than in most other regions of the world. These European States may set an important precedent and one could just hope that they could economically afford, in the long run, such a high protection in the global world.</a:t>
            </a:r>
          </a:p>
          <a:p>
            <a:endParaRPr lang="en-US" dirty="0"/>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493068"/>
            <a:ext cx="12344400" cy="1143000"/>
          </a:xfrm>
        </p:spPr>
        <p:txBody>
          <a:bodyPr/>
          <a:lstStyle/>
          <a:p>
            <a:pPr algn="ctr"/>
            <a:r>
              <a:rPr lang="en-US" u="sng" dirty="0" smtClean="0"/>
              <a:t>Introduction </a:t>
            </a:r>
            <a:endParaRPr lang="en-US" u="sng" dirty="0"/>
          </a:p>
        </p:txBody>
      </p:sp>
      <p:graphicFrame>
        <p:nvGraphicFramePr>
          <p:cNvPr id="4" name="Content Placeholder 3"/>
          <p:cNvGraphicFramePr>
            <a:graphicFrameLocks noGrp="1"/>
          </p:cNvGraphicFramePr>
          <p:nvPr>
            <p:ph idx="1"/>
          </p:nvPr>
        </p:nvGraphicFramePr>
        <p:xfrm>
          <a:off x="456468" y="1981200"/>
          <a:ext cx="12649932"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442824"/>
            <a:ext cx="12344400" cy="1143000"/>
          </a:xfrm>
        </p:spPr>
        <p:txBody>
          <a:bodyPr>
            <a:normAutofit/>
          </a:bodyPr>
          <a:lstStyle/>
          <a:p>
            <a:pPr algn="ctr"/>
            <a:r>
              <a:rPr lang="en-US" u="sng" dirty="0" smtClean="0"/>
              <a:t>Research Purpose and Problem Identifications</a:t>
            </a:r>
            <a:endParaRPr lang="en-US" u="sng" dirty="0"/>
          </a:p>
        </p:txBody>
      </p:sp>
      <p:graphicFrame>
        <p:nvGraphicFramePr>
          <p:cNvPr id="4" name="Content Placeholder 3"/>
          <p:cNvGraphicFramePr>
            <a:graphicFrameLocks noGrp="1"/>
          </p:cNvGraphicFramePr>
          <p:nvPr>
            <p:ph idx="1"/>
          </p:nvPr>
        </p:nvGraphicFramePr>
        <p:xfrm>
          <a:off x="685068" y="1935164"/>
          <a:ext cx="12345865"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3385" y="990600"/>
            <a:ext cx="12344400" cy="475488"/>
          </a:xfrm>
        </p:spPr>
        <p:txBody>
          <a:bodyPr>
            <a:noAutofit/>
          </a:bodyPr>
          <a:lstStyle/>
          <a:p>
            <a:pPr algn="ctr"/>
            <a:r>
              <a:rPr lang="en-US" sz="3200" b="1" u="sng" dirty="0" smtClean="0"/>
              <a:t>I</a:t>
            </a:r>
            <a:r>
              <a:rPr lang="en-US" sz="3200" b="1" u="sng" dirty="0" smtClean="0"/>
              <a:t>. </a:t>
            </a:r>
            <a:r>
              <a:rPr lang="en-US" sz="3200" b="1" u="sng" dirty="0" smtClean="0"/>
              <a:t>The Identification of the Fundamental Rights or Workers </a:t>
            </a:r>
            <a:endParaRPr lang="en-US" sz="3200" b="1" u="sng" dirty="0"/>
          </a:p>
        </p:txBody>
      </p:sp>
      <p:graphicFrame>
        <p:nvGraphicFramePr>
          <p:cNvPr id="11" name="Content Placeholder 10"/>
          <p:cNvGraphicFramePr>
            <a:graphicFrameLocks noGrp="1"/>
          </p:cNvGraphicFramePr>
          <p:nvPr>
            <p:ph idx="1"/>
          </p:nvPr>
        </p:nvGraphicFramePr>
        <p:xfrm>
          <a:off x="685068" y="1935164"/>
          <a:ext cx="12345865"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plit orient="vert"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7" name="Title 1"/>
          <p:cNvSpPr>
            <a:spLocks noGrp="1"/>
          </p:cNvSpPr>
          <p:nvPr>
            <p:ph type="title"/>
          </p:nvPr>
        </p:nvSpPr>
        <p:spPr>
          <a:xfrm>
            <a:off x="381000" y="381000"/>
            <a:ext cx="8176846" cy="475488"/>
          </a:xfrm>
        </p:spPr>
        <p:txBody>
          <a:bodyPr>
            <a:prstTxWarp prst="textPlain">
              <a:avLst/>
            </a:prstTxWarp>
            <a:noAutofit/>
          </a:bodyPr>
          <a:lstStyle/>
          <a:p>
            <a:pPr lvl="0"/>
            <a:r>
              <a:rPr lang="en-US" sz="2800" b="1" u="sng" dirty="0" smtClean="0">
                <a:solidFill>
                  <a:schemeClr val="accent1">
                    <a:lumMod val="50000"/>
                  </a:schemeClr>
                </a:solidFill>
                <a:latin typeface="Arial Unicode MS" pitchFamily="34" charset="-128"/>
                <a:ea typeface="Arial Unicode MS" pitchFamily="34" charset="-128"/>
                <a:cs typeface="Arial Unicode MS" pitchFamily="34" charset="-128"/>
              </a:rPr>
              <a:t>A. Constitutional </a:t>
            </a:r>
            <a:r>
              <a:rPr lang="en-US" sz="2800" b="1" u="sng" dirty="0" smtClean="0">
                <a:solidFill>
                  <a:schemeClr val="accent1">
                    <a:lumMod val="50000"/>
                  </a:schemeClr>
                </a:solidFill>
                <a:latin typeface="Arial Unicode MS" pitchFamily="34" charset="-128"/>
                <a:ea typeface="Arial Unicode MS" pitchFamily="34" charset="-128"/>
                <a:cs typeface="Arial Unicode MS" pitchFamily="34" charset="-128"/>
              </a:rPr>
              <a:t>foundation of Workers </a:t>
            </a:r>
            <a:r>
              <a:rPr lang="en-US" sz="2800" b="1" u="sng" dirty="0" smtClean="0">
                <a:solidFill>
                  <a:schemeClr val="accent1">
                    <a:lumMod val="50000"/>
                  </a:schemeClr>
                </a:solidFill>
                <a:latin typeface="Arial Unicode MS" pitchFamily="34" charset="-128"/>
                <a:ea typeface="Arial Unicode MS" pitchFamily="34" charset="-128"/>
                <a:cs typeface="Arial Unicode MS" pitchFamily="34" charset="-128"/>
              </a:rPr>
              <a:t>Rights </a:t>
            </a:r>
            <a:endParaRPr lang="en-US" sz="2800" b="1" u="sng" dirty="0">
              <a:solidFill>
                <a:schemeClr val="accent1">
                  <a:lumMod val="50000"/>
                </a:schemeClr>
              </a:solidFill>
              <a:latin typeface="Arial Unicode MS" pitchFamily="34" charset="-128"/>
              <a:ea typeface="Arial Unicode MS" pitchFamily="34" charset="-128"/>
              <a:cs typeface="Arial Unicode MS" pitchFamily="34" charset="-128"/>
            </a:endParaRPr>
          </a:p>
        </p:txBody>
      </p:sp>
      <p:graphicFrame>
        <p:nvGraphicFramePr>
          <p:cNvPr id="20" name="Content Placeholder 19"/>
          <p:cNvGraphicFramePr>
            <a:graphicFrameLocks noGrp="1"/>
          </p:cNvGraphicFramePr>
          <p:nvPr>
            <p:ph idx="1"/>
          </p:nvPr>
        </p:nvGraphicFramePr>
        <p:xfrm>
          <a:off x="762000" y="2133600"/>
          <a:ext cx="72390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Left Arrow Callout 20"/>
          <p:cNvSpPr/>
          <p:nvPr/>
        </p:nvSpPr>
        <p:spPr>
          <a:xfrm>
            <a:off x="7848600" y="1975761"/>
            <a:ext cx="4953000" cy="4267200"/>
          </a:xfrm>
          <a:prstGeom prst="leftArrowCallout">
            <a:avLst/>
          </a:prstGeom>
          <a:solidFill>
            <a:schemeClr val="accent2"/>
          </a:solidFill>
          <a:ln>
            <a:solidFill>
              <a:schemeClr val="accent2"/>
            </a:solidFill>
          </a:ln>
          <a:effectLst>
            <a:outerShdw blurRad="76200" dir="13500000" sy="23000" kx="1200000" algn="br" rotWithShape="0">
              <a:prstClr val="black">
                <a:alpha val="2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This </a:t>
            </a:r>
            <a:r>
              <a:rPr lang="en-US" dirty="0" smtClean="0"/>
              <a:t>right appears to be classified as an individual right and therefore a right of each worker but it also appears as a collective right, the right of association of workers which may require to be enforced in the State as well as in private </a:t>
            </a:r>
            <a:r>
              <a:rPr lang="en-US" dirty="0" smtClean="0"/>
              <a:t>companies.</a:t>
            </a:r>
            <a:endParaRPr lang="en-US" dirty="0"/>
          </a:p>
        </p:txBody>
      </p:sp>
      <p:sp>
        <p:nvSpPr>
          <p:cNvPr id="22" name="Round Diagonal Corner Rectangle 21"/>
          <p:cNvSpPr/>
          <p:nvPr/>
        </p:nvSpPr>
        <p:spPr>
          <a:xfrm>
            <a:off x="4267212" y="990600"/>
            <a:ext cx="5181600" cy="685800"/>
          </a:xfrm>
          <a:prstGeom prst="round2DiagRect">
            <a:avLst/>
          </a:prstGeom>
          <a:solidFill>
            <a:srgbClr val="9933FF"/>
          </a:solidFill>
          <a:ln>
            <a:solidFill>
              <a:srgbClr val="9933FF"/>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Association in </a:t>
            </a:r>
            <a:r>
              <a:rPr lang="en-US" b="1" u="sng" dirty="0" smtClean="0">
                <a:solidFill>
                  <a:schemeClr val="tx1"/>
                </a:solidFill>
              </a:rPr>
              <a:t>a</a:t>
            </a:r>
            <a:r>
              <a:rPr lang="en-US" b="1" u="sng" dirty="0" smtClean="0">
                <a:solidFill>
                  <a:schemeClr val="tx1"/>
                </a:solidFill>
              </a:rPr>
              <a:t> Union </a:t>
            </a:r>
            <a:endParaRPr lang="en-US" u="sng" dirty="0"/>
          </a:p>
        </p:txBody>
      </p:sp>
    </p:spTree>
  </p:cSld>
  <p:clrMapOvr>
    <a:masterClrMapping/>
  </p:clrMapOvr>
  <p:transition>
    <p:split orient="vert"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30632" y="1676400"/>
          <a:ext cx="7392132"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6" name="Diagram 15"/>
          <p:cNvGraphicFramePr/>
          <p:nvPr/>
        </p:nvGraphicFramePr>
        <p:xfrm>
          <a:off x="7924800" y="1524000"/>
          <a:ext cx="5486400" cy="4876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Round Diagonal Corner Rectangle 4"/>
          <p:cNvSpPr/>
          <p:nvPr/>
        </p:nvSpPr>
        <p:spPr>
          <a:xfrm>
            <a:off x="4218225" y="664020"/>
            <a:ext cx="5181600" cy="685800"/>
          </a:xfrm>
          <a:prstGeom prst="round2DiagRect">
            <a:avLst/>
          </a:prstGeom>
          <a:solidFill>
            <a:srgbClr val="9933FF"/>
          </a:solidFill>
          <a:ln>
            <a:solidFill>
              <a:srgbClr val="9933FF"/>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Association in </a:t>
            </a:r>
            <a:r>
              <a:rPr lang="en-US" b="1" u="sng" dirty="0" smtClean="0">
                <a:solidFill>
                  <a:schemeClr val="tx1"/>
                </a:solidFill>
              </a:rPr>
              <a:t>a</a:t>
            </a:r>
            <a:r>
              <a:rPr lang="en-US" b="1" u="sng" dirty="0" smtClean="0">
                <a:solidFill>
                  <a:schemeClr val="tx1"/>
                </a:solidFill>
              </a:rPr>
              <a:t> Union (2) </a:t>
            </a:r>
            <a:endParaRPr lang="en-US" u="sng" dirty="0"/>
          </a:p>
        </p:txBody>
      </p:sp>
    </p:spTree>
  </p:cSld>
  <p:clrMapOvr>
    <a:masterClrMapping/>
  </p:clrMapOvr>
  <p:transition>
    <p:split orient="vert"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7848600" y="2057400"/>
          <a:ext cx="54102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ound Diagonal Corner Rectangle 3"/>
          <p:cNvSpPr/>
          <p:nvPr/>
        </p:nvSpPr>
        <p:spPr>
          <a:xfrm>
            <a:off x="4953000" y="914400"/>
            <a:ext cx="3962388" cy="685800"/>
          </a:xfrm>
          <a:prstGeom prst="round2DiagRect">
            <a:avLst/>
          </a:prstGeom>
          <a:solidFill>
            <a:srgbClr val="9933FF"/>
          </a:solidFill>
          <a:ln>
            <a:solidFill>
              <a:srgbClr val="9933FF"/>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Strike </a:t>
            </a:r>
            <a:endParaRPr lang="en-US" u="sng" dirty="0"/>
          </a:p>
        </p:txBody>
      </p:sp>
      <p:graphicFrame>
        <p:nvGraphicFramePr>
          <p:cNvPr id="6" name="Diagram 5"/>
          <p:cNvGraphicFramePr/>
          <p:nvPr/>
        </p:nvGraphicFramePr>
        <p:xfrm>
          <a:off x="489864" y="1905000"/>
          <a:ext cx="6553200" cy="4648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ransition>
    <p:split orient="ver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07574" y="914400"/>
          <a:ext cx="123444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0000"/>
            <a:lum/>
          </a:blip>
          <a:srcRect/>
          <a:tile tx="0" ty="0" sx="100000" sy="100000" flip="none" algn="tl"/>
        </a:blipFill>
        <a:effectLst/>
      </p:bgPr>
    </p:bg>
    <p:spTree>
      <p:nvGrpSpPr>
        <p:cNvPr id="1" name=""/>
        <p:cNvGrpSpPr/>
        <p:nvPr/>
      </p:nvGrpSpPr>
      <p:grpSpPr>
        <a:xfrm>
          <a:off x="0" y="0"/>
          <a:ext cx="0" cy="0"/>
          <a:chOff x="0" y="0"/>
          <a:chExt cx="0" cy="0"/>
        </a:xfrm>
      </p:grpSpPr>
      <p:sp>
        <p:nvSpPr>
          <p:cNvPr id="5" name="Round Diagonal Corner Rectangle 4"/>
          <p:cNvSpPr/>
          <p:nvPr/>
        </p:nvSpPr>
        <p:spPr>
          <a:xfrm>
            <a:off x="397329" y="342898"/>
            <a:ext cx="3962388" cy="685800"/>
          </a:xfrm>
          <a:prstGeom prst="round2DiagRect">
            <a:avLst/>
          </a:prstGeom>
          <a:solidFill>
            <a:srgbClr val="9933FF"/>
          </a:solidFill>
          <a:ln>
            <a:solidFill>
              <a:srgbClr val="9933FF"/>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Right to Participation </a:t>
            </a:r>
            <a:endParaRPr lang="en-US" u="sng" dirty="0"/>
          </a:p>
        </p:txBody>
      </p:sp>
      <p:graphicFrame>
        <p:nvGraphicFramePr>
          <p:cNvPr id="10" name="Diagram 9"/>
          <p:cNvGraphicFramePr/>
          <p:nvPr/>
        </p:nvGraphicFramePr>
        <p:xfrm>
          <a:off x="381000" y="1143000"/>
          <a:ext cx="73914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2" name="Diagram 11"/>
          <p:cNvGraphicFramePr/>
          <p:nvPr/>
        </p:nvGraphicFramePr>
        <p:xfrm>
          <a:off x="6248400" y="767445"/>
          <a:ext cx="8305800" cy="5943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3" name="Round Diagonal Corner Rectangle 12"/>
          <p:cNvSpPr/>
          <p:nvPr/>
        </p:nvSpPr>
        <p:spPr>
          <a:xfrm>
            <a:off x="9372600" y="304800"/>
            <a:ext cx="3962388" cy="685800"/>
          </a:xfrm>
          <a:prstGeom prst="round2DiagRect">
            <a:avLst/>
          </a:prstGeom>
          <a:solidFill>
            <a:srgbClr val="9933FF"/>
          </a:solidFill>
          <a:ln>
            <a:solidFill>
              <a:srgbClr val="9933FF"/>
            </a:solidFill>
          </a:ln>
          <a:effectLst>
            <a:reflection blurRad="6350" stA="52000" endA="300" endPos="35000" dir="5400000" sy="-100000" algn="bl" rotWithShape="0"/>
          </a:effectLst>
          <a:scene3d>
            <a:camera prst="orthographicFront"/>
            <a:lightRig rig="threePt" dir="t"/>
          </a:scene3d>
          <a:sp3d>
            <a:bevelT prst="slop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b="1" u="sng" dirty="0" smtClean="0">
                <a:solidFill>
                  <a:schemeClr val="tx1"/>
                </a:solidFill>
              </a:rPr>
              <a:t>The constitutional right to collective bargaining </a:t>
            </a:r>
            <a:endParaRPr lang="en-US" b="1" u="sng" dirty="0">
              <a:solidFill>
                <a:schemeClr val="tx1"/>
              </a:solidFill>
            </a:endParaRPr>
          </a:p>
        </p:txBody>
      </p:sp>
      <p:sp>
        <p:nvSpPr>
          <p:cNvPr id="15" name="Curved Down Arrow 14"/>
          <p:cNvSpPr/>
          <p:nvPr/>
        </p:nvSpPr>
        <p:spPr>
          <a:xfrm rot="5400000">
            <a:off x="4343400" y="762000"/>
            <a:ext cx="1143000" cy="533400"/>
          </a:xfrm>
          <a:prstGeom prst="curvedDownArrow">
            <a:avLst/>
          </a:prstGeom>
          <a:solidFill>
            <a:schemeClr val="accent6">
              <a:lumMod val="60000"/>
              <a:lumOff val="40000"/>
            </a:schemeClr>
          </a:solidFill>
          <a:ln>
            <a:solidFill>
              <a:schemeClr val="accent6">
                <a:lumMod val="60000"/>
                <a:lumOff val="40000"/>
              </a:schemeClr>
            </a:solid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Curved Up Arrow 15"/>
          <p:cNvSpPr/>
          <p:nvPr/>
        </p:nvSpPr>
        <p:spPr>
          <a:xfrm rot="5550447">
            <a:off x="8371708" y="582259"/>
            <a:ext cx="1087385" cy="715112"/>
          </a:xfrm>
          <a:prstGeom prst="curvedUpArrow">
            <a:avLst/>
          </a:prstGeom>
          <a:solidFill>
            <a:schemeClr val="accent6">
              <a:lumMod val="40000"/>
              <a:lumOff val="60000"/>
            </a:schemeClr>
          </a:solidFill>
          <a:ln>
            <a:solidFill>
              <a:schemeClr val="accent6">
                <a:lumMod val="60000"/>
                <a:lumOff val="40000"/>
              </a:schemeClr>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split orient="vert"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836</TotalTime>
  <Words>1914</Words>
  <Application>Microsoft Office PowerPoint</Application>
  <PresentationFormat>Custom</PresentationFormat>
  <Paragraphs>138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THE FUNDAMENTAL RIGHTS OF WORKERS:  THE FRENCH EXPERIENCE IN COMPARATIVE PERSPECTIVE</vt:lpstr>
      <vt:lpstr>Introduction </vt:lpstr>
      <vt:lpstr>Research Purpose and Problem Identifications</vt:lpstr>
      <vt:lpstr>I. The Identification of the Fundamental Rights or Workers </vt:lpstr>
      <vt:lpstr>A. Constitutional foundation of Workers Rights </vt:lpstr>
      <vt:lpstr>Slide 6</vt:lpstr>
      <vt:lpstr>Slide 7</vt:lpstr>
      <vt:lpstr>Slide 8</vt:lpstr>
      <vt:lpstr>Slide 9</vt:lpstr>
      <vt:lpstr>B. The Large Scope of Application of Workers’ Rights</vt:lpstr>
      <vt:lpstr>Slide 11</vt:lpstr>
      <vt:lpstr>Slide 12</vt:lpstr>
      <vt:lpstr>II. Protection of the Fundamental Rights of Workers</vt:lpstr>
      <vt:lpstr>Slide 14</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FUNDAMENTAL RIGHTS OF WORKERS: THE FRENCH EXPERIENCE INCOMPARATIVE PERSPECTIVE</dc:title>
  <dc:creator>Windows User</dc:creator>
  <cp:lastModifiedBy>Windows User</cp:lastModifiedBy>
  <cp:revision>43</cp:revision>
  <dcterms:created xsi:type="dcterms:W3CDTF">2019-07-26T15:45:20Z</dcterms:created>
  <dcterms:modified xsi:type="dcterms:W3CDTF">2019-07-28T16:40:56Z</dcterms:modified>
</cp:coreProperties>
</file>